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46" d="100"/>
          <a:sy n="46" d="100"/>
        </p:scale>
        <p:origin x="52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294278" y="0"/>
            <a:ext cx="499372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3294360" cy="10287000"/>
          </a:xfrm>
          <a:custGeom>
            <a:avLst/>
            <a:gdLst/>
            <a:ahLst/>
            <a:cxnLst/>
            <a:rect l="l" t="t" r="r" b="b"/>
            <a:pathLst>
              <a:path w="13294360" h="10287000">
                <a:moveTo>
                  <a:pt x="0" y="0"/>
                </a:moveTo>
                <a:lnTo>
                  <a:pt x="13294280" y="0"/>
                </a:lnTo>
                <a:lnTo>
                  <a:pt x="1329428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341778" y="10287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70798" y="4657505"/>
            <a:ext cx="176912" cy="175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387477" y="4942826"/>
            <a:ext cx="142875" cy="685800"/>
          </a:xfrm>
          <a:custGeom>
            <a:avLst/>
            <a:gdLst/>
            <a:ahLst/>
            <a:cxnLst/>
            <a:rect l="l" t="t" r="r" b="b"/>
            <a:pathLst>
              <a:path w="142875" h="685800">
                <a:moveTo>
                  <a:pt x="117119" y="685789"/>
                </a:moveTo>
                <a:lnTo>
                  <a:pt x="25233" y="685789"/>
                </a:lnTo>
                <a:lnTo>
                  <a:pt x="21522" y="685048"/>
                </a:lnTo>
                <a:lnTo>
                  <a:pt x="0" y="660495"/>
                </a:lnTo>
                <a:lnTo>
                  <a:pt x="0" y="25293"/>
                </a:lnTo>
                <a:lnTo>
                  <a:pt x="25233" y="0"/>
                </a:lnTo>
                <a:lnTo>
                  <a:pt x="117119" y="0"/>
                </a:lnTo>
                <a:lnTo>
                  <a:pt x="142352" y="25293"/>
                </a:lnTo>
                <a:lnTo>
                  <a:pt x="142352" y="660495"/>
                </a:lnTo>
                <a:lnTo>
                  <a:pt x="117119" y="685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16434" y="4934544"/>
            <a:ext cx="661035" cy="694055"/>
          </a:xfrm>
          <a:custGeom>
            <a:avLst/>
            <a:gdLst/>
            <a:ahLst/>
            <a:cxnLst/>
            <a:rect l="l" t="t" r="r" b="b"/>
            <a:pathLst>
              <a:path w="661035" h="694054">
                <a:moveTo>
                  <a:pt x="596070" y="109450"/>
                </a:moveTo>
                <a:lnTo>
                  <a:pt x="138207" y="109450"/>
                </a:lnTo>
                <a:lnTo>
                  <a:pt x="178523" y="69864"/>
                </a:lnTo>
                <a:lnTo>
                  <a:pt x="221553" y="39195"/>
                </a:lnTo>
                <a:lnTo>
                  <a:pt x="267369" y="17374"/>
                </a:lnTo>
                <a:lnTo>
                  <a:pt x="316041" y="4332"/>
                </a:lnTo>
                <a:lnTo>
                  <a:pt x="367639" y="0"/>
                </a:lnTo>
                <a:lnTo>
                  <a:pt x="411847" y="2898"/>
                </a:lnTo>
                <a:lnTo>
                  <a:pt x="453737" y="11515"/>
                </a:lnTo>
                <a:lnTo>
                  <a:pt x="492910" y="25732"/>
                </a:lnTo>
                <a:lnTo>
                  <a:pt x="528967" y="45432"/>
                </a:lnTo>
                <a:lnTo>
                  <a:pt x="561510" y="70496"/>
                </a:lnTo>
                <a:lnTo>
                  <a:pt x="590140" y="100808"/>
                </a:lnTo>
                <a:lnTo>
                  <a:pt x="596070" y="109450"/>
                </a:lnTo>
                <a:close/>
              </a:path>
              <a:path w="661035" h="694054">
                <a:moveTo>
                  <a:pt x="117127" y="694032"/>
                </a:moveTo>
                <a:lnTo>
                  <a:pt x="25235" y="694031"/>
                </a:lnTo>
                <a:lnTo>
                  <a:pt x="0" y="668702"/>
                </a:lnTo>
                <a:lnTo>
                  <a:pt x="5" y="34975"/>
                </a:lnTo>
                <a:lnTo>
                  <a:pt x="25238" y="9681"/>
                </a:lnTo>
                <a:lnTo>
                  <a:pt x="106804" y="9681"/>
                </a:lnTo>
                <a:lnTo>
                  <a:pt x="138207" y="109450"/>
                </a:lnTo>
                <a:lnTo>
                  <a:pt x="596070" y="109450"/>
                </a:lnTo>
                <a:lnTo>
                  <a:pt x="611304" y="131652"/>
                </a:lnTo>
                <a:lnTo>
                  <a:pt x="328774" y="131652"/>
                </a:lnTo>
                <a:lnTo>
                  <a:pt x="283505" y="137928"/>
                </a:lnTo>
                <a:lnTo>
                  <a:pt x="243286" y="153933"/>
                </a:lnTo>
                <a:lnTo>
                  <a:pt x="208814" y="178430"/>
                </a:lnTo>
                <a:lnTo>
                  <a:pt x="180786" y="210185"/>
                </a:lnTo>
                <a:lnTo>
                  <a:pt x="159902" y="247961"/>
                </a:lnTo>
                <a:lnTo>
                  <a:pt x="146860" y="290523"/>
                </a:lnTo>
                <a:lnTo>
                  <a:pt x="142357" y="336634"/>
                </a:lnTo>
                <a:lnTo>
                  <a:pt x="142362" y="668702"/>
                </a:lnTo>
                <a:lnTo>
                  <a:pt x="141628" y="672426"/>
                </a:lnTo>
                <a:lnTo>
                  <a:pt x="120841" y="693290"/>
                </a:lnTo>
                <a:lnTo>
                  <a:pt x="117127" y="694032"/>
                </a:lnTo>
                <a:close/>
              </a:path>
              <a:path w="661035" h="694054">
                <a:moveTo>
                  <a:pt x="635415" y="694032"/>
                </a:moveTo>
                <a:lnTo>
                  <a:pt x="542126" y="694031"/>
                </a:lnTo>
                <a:lnTo>
                  <a:pt x="516891" y="668702"/>
                </a:lnTo>
                <a:lnTo>
                  <a:pt x="516896" y="322676"/>
                </a:lnTo>
                <a:lnTo>
                  <a:pt x="511947" y="279060"/>
                </a:lnTo>
                <a:lnTo>
                  <a:pt x="497839" y="238702"/>
                </a:lnTo>
                <a:lnTo>
                  <a:pt x="475683" y="202912"/>
                </a:lnTo>
                <a:lnTo>
                  <a:pt x="446588" y="173002"/>
                </a:lnTo>
                <a:lnTo>
                  <a:pt x="411665" y="150281"/>
                </a:lnTo>
                <a:lnTo>
                  <a:pt x="372023" y="136061"/>
                </a:lnTo>
                <a:lnTo>
                  <a:pt x="328774" y="131652"/>
                </a:lnTo>
                <a:lnTo>
                  <a:pt x="611304" y="131652"/>
                </a:lnTo>
                <a:lnTo>
                  <a:pt x="634068" y="176703"/>
                </a:lnTo>
                <a:lnTo>
                  <a:pt x="648567" y="222049"/>
                </a:lnTo>
                <a:lnTo>
                  <a:pt x="657559" y="272172"/>
                </a:lnTo>
                <a:lnTo>
                  <a:pt x="660645" y="326953"/>
                </a:lnTo>
                <a:lnTo>
                  <a:pt x="660650" y="668702"/>
                </a:lnTo>
                <a:lnTo>
                  <a:pt x="659916" y="672426"/>
                </a:lnTo>
                <a:lnTo>
                  <a:pt x="639129" y="693290"/>
                </a:lnTo>
                <a:lnTo>
                  <a:pt x="635415" y="694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84873" y="4751872"/>
            <a:ext cx="493395" cy="885190"/>
          </a:xfrm>
          <a:custGeom>
            <a:avLst/>
            <a:gdLst/>
            <a:ahLst/>
            <a:cxnLst/>
            <a:rect l="l" t="t" r="r" b="b"/>
            <a:pathLst>
              <a:path w="493395" h="885189">
                <a:moveTo>
                  <a:pt x="363523" y="885141"/>
                </a:moveTo>
                <a:lnTo>
                  <a:pt x="311081" y="882570"/>
                </a:lnTo>
                <a:lnTo>
                  <a:pt x="264842" y="871833"/>
                </a:lnTo>
                <a:lnTo>
                  <a:pt x="225050" y="853077"/>
                </a:lnTo>
                <a:lnTo>
                  <a:pt x="191948" y="826445"/>
                </a:lnTo>
                <a:lnTo>
                  <a:pt x="165778" y="792084"/>
                </a:lnTo>
                <a:lnTo>
                  <a:pt x="146785" y="750139"/>
                </a:lnTo>
                <a:lnTo>
                  <a:pt x="135210" y="700754"/>
                </a:lnTo>
                <a:lnTo>
                  <a:pt x="131298" y="644077"/>
                </a:lnTo>
                <a:lnTo>
                  <a:pt x="131259" y="330898"/>
                </a:lnTo>
                <a:lnTo>
                  <a:pt x="130928" y="329233"/>
                </a:lnTo>
                <a:lnTo>
                  <a:pt x="25233" y="318445"/>
                </a:lnTo>
                <a:lnTo>
                  <a:pt x="21522" y="317706"/>
                </a:lnTo>
                <a:lnTo>
                  <a:pt x="0" y="293151"/>
                </a:lnTo>
                <a:lnTo>
                  <a:pt x="0" y="220408"/>
                </a:lnTo>
                <a:lnTo>
                  <a:pt x="118681" y="195114"/>
                </a:lnTo>
                <a:lnTo>
                  <a:pt x="120536" y="194744"/>
                </a:lnTo>
                <a:lnTo>
                  <a:pt x="131297" y="182467"/>
                </a:lnTo>
                <a:lnTo>
                  <a:pt x="131297" y="34898"/>
                </a:lnTo>
                <a:lnTo>
                  <a:pt x="131940" y="31416"/>
                </a:lnTo>
                <a:lnTo>
                  <a:pt x="246994" y="0"/>
                </a:lnTo>
                <a:lnTo>
                  <a:pt x="251007" y="420"/>
                </a:lnTo>
                <a:lnTo>
                  <a:pt x="275048" y="25306"/>
                </a:lnTo>
                <a:lnTo>
                  <a:pt x="275047" y="182467"/>
                </a:lnTo>
                <a:lnTo>
                  <a:pt x="275416" y="184327"/>
                </a:lnTo>
                <a:lnTo>
                  <a:pt x="448836" y="195114"/>
                </a:lnTo>
                <a:lnTo>
                  <a:pt x="452546" y="195854"/>
                </a:lnTo>
                <a:lnTo>
                  <a:pt x="474069" y="220408"/>
                </a:lnTo>
                <a:lnTo>
                  <a:pt x="474030" y="293151"/>
                </a:lnTo>
                <a:lnTo>
                  <a:pt x="286267" y="318251"/>
                </a:lnTo>
                <a:lnTo>
                  <a:pt x="284412" y="318621"/>
                </a:lnTo>
                <a:lnTo>
                  <a:pt x="273650" y="330898"/>
                </a:lnTo>
                <a:lnTo>
                  <a:pt x="273675" y="644077"/>
                </a:lnTo>
                <a:lnTo>
                  <a:pt x="279657" y="691816"/>
                </a:lnTo>
                <a:lnTo>
                  <a:pt x="297845" y="727025"/>
                </a:lnTo>
                <a:lnTo>
                  <a:pt x="328469" y="748725"/>
                </a:lnTo>
                <a:lnTo>
                  <a:pt x="371785" y="756133"/>
                </a:lnTo>
                <a:lnTo>
                  <a:pt x="466235" y="756133"/>
                </a:lnTo>
                <a:lnTo>
                  <a:pt x="467724" y="758688"/>
                </a:lnTo>
                <a:lnTo>
                  <a:pt x="492671" y="832124"/>
                </a:lnTo>
                <a:lnTo>
                  <a:pt x="493177" y="835816"/>
                </a:lnTo>
                <a:lnTo>
                  <a:pt x="492752" y="843400"/>
                </a:lnTo>
                <a:lnTo>
                  <a:pt x="447145" y="874098"/>
                </a:lnTo>
                <a:lnTo>
                  <a:pt x="391852" y="884012"/>
                </a:lnTo>
                <a:lnTo>
                  <a:pt x="363523" y="885141"/>
                </a:lnTo>
                <a:close/>
              </a:path>
              <a:path w="493395" h="885189">
                <a:moveTo>
                  <a:pt x="466235" y="756133"/>
                </a:moveTo>
                <a:lnTo>
                  <a:pt x="371785" y="756133"/>
                </a:lnTo>
                <a:lnTo>
                  <a:pt x="387089" y="755124"/>
                </a:lnTo>
                <a:lnTo>
                  <a:pt x="402146" y="752843"/>
                </a:lnTo>
                <a:lnTo>
                  <a:pt x="416956" y="749291"/>
                </a:lnTo>
                <a:lnTo>
                  <a:pt x="431519" y="744468"/>
                </a:lnTo>
                <a:lnTo>
                  <a:pt x="435186" y="743123"/>
                </a:lnTo>
                <a:lnTo>
                  <a:pt x="438971" y="742543"/>
                </a:lnTo>
                <a:lnTo>
                  <a:pt x="465793" y="755374"/>
                </a:lnTo>
                <a:lnTo>
                  <a:pt x="466235" y="7561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54129" y="4930384"/>
            <a:ext cx="727710" cy="716280"/>
          </a:xfrm>
          <a:custGeom>
            <a:avLst/>
            <a:gdLst/>
            <a:ahLst/>
            <a:cxnLst/>
            <a:rect l="l" t="t" r="r" b="b"/>
            <a:pathLst>
              <a:path w="727710" h="716279">
                <a:moveTo>
                  <a:pt x="349675" y="716272"/>
                </a:moveTo>
                <a:lnTo>
                  <a:pt x="300987" y="713915"/>
                </a:lnTo>
                <a:lnTo>
                  <a:pt x="254668" y="706226"/>
                </a:lnTo>
                <a:lnTo>
                  <a:pt x="211076" y="693294"/>
                </a:lnTo>
                <a:lnTo>
                  <a:pt x="170564" y="675212"/>
                </a:lnTo>
                <a:lnTo>
                  <a:pt x="133489" y="652069"/>
                </a:lnTo>
                <a:lnTo>
                  <a:pt x="100204" y="623958"/>
                </a:lnTo>
                <a:lnTo>
                  <a:pt x="71066" y="590968"/>
                </a:lnTo>
                <a:lnTo>
                  <a:pt x="46429" y="553192"/>
                </a:lnTo>
                <a:lnTo>
                  <a:pt x="26649" y="510719"/>
                </a:lnTo>
                <a:lnTo>
                  <a:pt x="12080" y="463642"/>
                </a:lnTo>
                <a:lnTo>
                  <a:pt x="3079" y="412051"/>
                </a:lnTo>
                <a:lnTo>
                  <a:pt x="0" y="356036"/>
                </a:lnTo>
                <a:lnTo>
                  <a:pt x="3186" y="301012"/>
                </a:lnTo>
                <a:lnTo>
                  <a:pt x="12479" y="250294"/>
                </a:lnTo>
                <a:lnTo>
                  <a:pt x="27472" y="203972"/>
                </a:lnTo>
                <a:lnTo>
                  <a:pt x="47765" y="162138"/>
                </a:lnTo>
                <a:lnTo>
                  <a:pt x="72953" y="124883"/>
                </a:lnTo>
                <a:lnTo>
                  <a:pt x="102633" y="92299"/>
                </a:lnTo>
                <a:lnTo>
                  <a:pt x="136402" y="64477"/>
                </a:lnTo>
                <a:lnTo>
                  <a:pt x="173857" y="41509"/>
                </a:lnTo>
                <a:lnTo>
                  <a:pt x="214594" y="23486"/>
                </a:lnTo>
                <a:lnTo>
                  <a:pt x="258210" y="10499"/>
                </a:lnTo>
                <a:lnTo>
                  <a:pt x="304303" y="2640"/>
                </a:lnTo>
                <a:lnTo>
                  <a:pt x="352468" y="0"/>
                </a:lnTo>
                <a:lnTo>
                  <a:pt x="400293" y="3732"/>
                </a:lnTo>
                <a:lnTo>
                  <a:pt x="446177" y="14684"/>
                </a:lnTo>
                <a:lnTo>
                  <a:pt x="488838" y="32485"/>
                </a:lnTo>
                <a:lnTo>
                  <a:pt x="526992" y="56766"/>
                </a:lnTo>
                <a:lnTo>
                  <a:pt x="559358" y="87159"/>
                </a:lnTo>
                <a:lnTo>
                  <a:pt x="584654" y="123292"/>
                </a:lnTo>
                <a:lnTo>
                  <a:pt x="727356" y="123292"/>
                </a:lnTo>
                <a:lnTo>
                  <a:pt x="727356" y="130492"/>
                </a:lnTo>
                <a:lnTo>
                  <a:pt x="356570" y="130492"/>
                </a:lnTo>
                <a:lnTo>
                  <a:pt x="313383" y="135499"/>
                </a:lnTo>
                <a:lnTo>
                  <a:pt x="273180" y="147839"/>
                </a:lnTo>
                <a:lnTo>
                  <a:pt x="236816" y="167161"/>
                </a:lnTo>
                <a:lnTo>
                  <a:pt x="205146" y="193113"/>
                </a:lnTo>
                <a:lnTo>
                  <a:pt x="179024" y="225343"/>
                </a:lnTo>
                <a:lnTo>
                  <a:pt x="159307" y="263500"/>
                </a:lnTo>
                <a:lnTo>
                  <a:pt x="146850" y="307234"/>
                </a:lnTo>
                <a:lnTo>
                  <a:pt x="142507" y="356191"/>
                </a:lnTo>
                <a:lnTo>
                  <a:pt x="146850" y="405597"/>
                </a:lnTo>
                <a:lnTo>
                  <a:pt x="159307" y="449671"/>
                </a:lnTo>
                <a:lnTo>
                  <a:pt x="179023" y="488078"/>
                </a:lnTo>
                <a:lnTo>
                  <a:pt x="205142" y="520482"/>
                </a:lnTo>
                <a:lnTo>
                  <a:pt x="236809" y="546544"/>
                </a:lnTo>
                <a:lnTo>
                  <a:pt x="273169" y="565929"/>
                </a:lnTo>
                <a:lnTo>
                  <a:pt x="313365" y="578300"/>
                </a:lnTo>
                <a:lnTo>
                  <a:pt x="356542" y="583320"/>
                </a:lnTo>
                <a:lnTo>
                  <a:pt x="727360" y="583320"/>
                </a:lnTo>
                <a:lnTo>
                  <a:pt x="727360" y="587419"/>
                </a:lnTo>
                <a:lnTo>
                  <a:pt x="584654" y="587419"/>
                </a:lnTo>
                <a:lnTo>
                  <a:pt x="557266" y="627272"/>
                </a:lnTo>
                <a:lnTo>
                  <a:pt x="522199" y="659620"/>
                </a:lnTo>
                <a:lnTo>
                  <a:pt x="481681" y="684579"/>
                </a:lnTo>
                <a:lnTo>
                  <a:pt x="437937" y="702263"/>
                </a:lnTo>
                <a:lnTo>
                  <a:pt x="393193" y="712789"/>
                </a:lnTo>
                <a:lnTo>
                  <a:pt x="349675" y="716272"/>
                </a:lnTo>
                <a:close/>
              </a:path>
              <a:path w="727710" h="716279">
                <a:moveTo>
                  <a:pt x="727356" y="123292"/>
                </a:moveTo>
                <a:lnTo>
                  <a:pt x="584654" y="123292"/>
                </a:lnTo>
                <a:lnTo>
                  <a:pt x="587864" y="39506"/>
                </a:lnTo>
                <a:lnTo>
                  <a:pt x="613047" y="15238"/>
                </a:lnTo>
                <a:lnTo>
                  <a:pt x="702122" y="15241"/>
                </a:lnTo>
                <a:lnTo>
                  <a:pt x="727356" y="123292"/>
                </a:lnTo>
                <a:close/>
              </a:path>
              <a:path w="727710" h="716279">
                <a:moveTo>
                  <a:pt x="727360" y="583320"/>
                </a:moveTo>
                <a:lnTo>
                  <a:pt x="356542" y="583320"/>
                </a:lnTo>
                <a:lnTo>
                  <a:pt x="401845" y="580654"/>
                </a:lnTo>
                <a:lnTo>
                  <a:pt x="443727" y="570854"/>
                </a:lnTo>
                <a:lnTo>
                  <a:pt x="480375" y="554853"/>
                </a:lnTo>
                <a:lnTo>
                  <a:pt x="537966" y="507555"/>
                </a:lnTo>
                <a:lnTo>
                  <a:pt x="574618" y="445375"/>
                </a:lnTo>
                <a:lnTo>
                  <a:pt x="590330" y="374934"/>
                </a:lnTo>
                <a:lnTo>
                  <a:pt x="590333" y="338684"/>
                </a:lnTo>
                <a:lnTo>
                  <a:pt x="585102" y="302850"/>
                </a:lnTo>
                <a:lnTo>
                  <a:pt x="558932" y="235741"/>
                </a:lnTo>
                <a:lnTo>
                  <a:pt x="511820" y="180225"/>
                </a:lnTo>
                <a:lnTo>
                  <a:pt x="443765" y="142922"/>
                </a:lnTo>
                <a:lnTo>
                  <a:pt x="401884" y="133168"/>
                </a:lnTo>
                <a:lnTo>
                  <a:pt x="356570" y="130492"/>
                </a:lnTo>
                <a:lnTo>
                  <a:pt x="727356" y="130492"/>
                </a:lnTo>
                <a:lnTo>
                  <a:pt x="727360" y="583320"/>
                </a:lnTo>
                <a:close/>
              </a:path>
              <a:path w="727710" h="716279">
                <a:moveTo>
                  <a:pt x="702126" y="698114"/>
                </a:moveTo>
                <a:lnTo>
                  <a:pt x="615214" y="698113"/>
                </a:lnTo>
                <a:lnTo>
                  <a:pt x="584654" y="587419"/>
                </a:lnTo>
                <a:lnTo>
                  <a:pt x="727360" y="587419"/>
                </a:lnTo>
                <a:lnTo>
                  <a:pt x="727361" y="672784"/>
                </a:lnTo>
                <a:lnTo>
                  <a:pt x="726627" y="676508"/>
                </a:lnTo>
                <a:lnTo>
                  <a:pt x="702126" y="698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973370" y="4660197"/>
            <a:ext cx="142875" cy="969010"/>
          </a:xfrm>
          <a:custGeom>
            <a:avLst/>
            <a:gdLst/>
            <a:ahLst/>
            <a:cxnLst/>
            <a:rect l="l" t="t" r="r" b="b"/>
            <a:pathLst>
              <a:path w="142875" h="969010">
                <a:moveTo>
                  <a:pt x="117118" y="968417"/>
                </a:moveTo>
                <a:lnTo>
                  <a:pt x="25233" y="968417"/>
                </a:lnTo>
                <a:lnTo>
                  <a:pt x="21521" y="967677"/>
                </a:lnTo>
                <a:lnTo>
                  <a:pt x="0" y="943123"/>
                </a:lnTo>
                <a:lnTo>
                  <a:pt x="0" y="25293"/>
                </a:lnTo>
                <a:lnTo>
                  <a:pt x="25233" y="0"/>
                </a:lnTo>
                <a:lnTo>
                  <a:pt x="117118" y="0"/>
                </a:lnTo>
                <a:lnTo>
                  <a:pt x="142352" y="25293"/>
                </a:lnTo>
                <a:lnTo>
                  <a:pt x="142352" y="943123"/>
                </a:lnTo>
                <a:lnTo>
                  <a:pt x="117118" y="96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594928" y="4945625"/>
            <a:ext cx="691515" cy="1000760"/>
          </a:xfrm>
          <a:custGeom>
            <a:avLst/>
            <a:gdLst/>
            <a:ahLst/>
            <a:cxnLst/>
            <a:rect l="l" t="t" r="r" b="b"/>
            <a:pathLst>
              <a:path w="691514" h="1000760">
                <a:moveTo>
                  <a:pt x="492738" y="494828"/>
                </a:moveTo>
                <a:lnTo>
                  <a:pt x="337980" y="494828"/>
                </a:lnTo>
                <a:lnTo>
                  <a:pt x="345304" y="491089"/>
                </a:lnTo>
                <a:lnTo>
                  <a:pt x="351832" y="479640"/>
                </a:lnTo>
                <a:lnTo>
                  <a:pt x="410868" y="325553"/>
                </a:lnTo>
                <a:lnTo>
                  <a:pt x="538869" y="17924"/>
                </a:lnTo>
                <a:lnTo>
                  <a:pt x="565710" y="0"/>
                </a:lnTo>
                <a:lnTo>
                  <a:pt x="661052" y="0"/>
                </a:lnTo>
                <a:lnTo>
                  <a:pt x="676837" y="3211"/>
                </a:lnTo>
                <a:lnTo>
                  <a:pt x="687142" y="11956"/>
                </a:lnTo>
                <a:lnTo>
                  <a:pt x="691112" y="24899"/>
                </a:lnTo>
                <a:lnTo>
                  <a:pt x="687894" y="40708"/>
                </a:lnTo>
                <a:lnTo>
                  <a:pt x="492738" y="494828"/>
                </a:lnTo>
                <a:close/>
              </a:path>
              <a:path w="691514" h="1000760">
                <a:moveTo>
                  <a:pt x="256375" y="1000261"/>
                </a:moveTo>
                <a:lnTo>
                  <a:pt x="162236" y="1000261"/>
                </a:lnTo>
                <a:lnTo>
                  <a:pt x="146448" y="997050"/>
                </a:lnTo>
                <a:lnTo>
                  <a:pt x="136151" y="988305"/>
                </a:lnTo>
                <a:lnTo>
                  <a:pt x="132225" y="975361"/>
                </a:lnTo>
                <a:lnTo>
                  <a:pt x="135550" y="959552"/>
                </a:lnTo>
                <a:lnTo>
                  <a:pt x="256530" y="678907"/>
                </a:lnTo>
                <a:lnTo>
                  <a:pt x="257870" y="675161"/>
                </a:lnTo>
                <a:lnTo>
                  <a:pt x="257870" y="671416"/>
                </a:lnTo>
                <a:lnTo>
                  <a:pt x="256530" y="667670"/>
                </a:lnTo>
                <a:lnTo>
                  <a:pt x="2777" y="40125"/>
                </a:lnTo>
                <a:lnTo>
                  <a:pt x="0" y="24539"/>
                </a:lnTo>
                <a:lnTo>
                  <a:pt x="4178" y="11781"/>
                </a:lnTo>
                <a:lnTo>
                  <a:pt x="14444" y="3164"/>
                </a:lnTo>
                <a:lnTo>
                  <a:pt x="29929" y="0"/>
                </a:lnTo>
                <a:lnTo>
                  <a:pt x="132252" y="0"/>
                </a:lnTo>
                <a:lnTo>
                  <a:pt x="269911" y="322792"/>
                </a:lnTo>
                <a:lnTo>
                  <a:pt x="324680" y="479251"/>
                </a:lnTo>
                <a:lnTo>
                  <a:pt x="330794" y="490876"/>
                </a:lnTo>
                <a:lnTo>
                  <a:pt x="337980" y="494828"/>
                </a:lnTo>
                <a:lnTo>
                  <a:pt x="492738" y="494828"/>
                </a:lnTo>
                <a:lnTo>
                  <a:pt x="283100" y="982648"/>
                </a:lnTo>
                <a:lnTo>
                  <a:pt x="280565" y="987792"/>
                </a:lnTo>
                <a:lnTo>
                  <a:pt x="276906" y="991941"/>
                </a:lnTo>
                <a:lnTo>
                  <a:pt x="267341" y="998245"/>
                </a:lnTo>
                <a:lnTo>
                  <a:pt x="262091" y="999968"/>
                </a:lnTo>
                <a:lnTo>
                  <a:pt x="256375" y="1000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313387" y="4660197"/>
            <a:ext cx="142875" cy="969010"/>
          </a:xfrm>
          <a:custGeom>
            <a:avLst/>
            <a:gdLst/>
            <a:ahLst/>
            <a:cxnLst/>
            <a:rect l="l" t="t" r="r" b="b"/>
            <a:pathLst>
              <a:path w="142875" h="969010">
                <a:moveTo>
                  <a:pt x="117119" y="968417"/>
                </a:moveTo>
                <a:lnTo>
                  <a:pt x="25233" y="968417"/>
                </a:lnTo>
                <a:lnTo>
                  <a:pt x="21522" y="967677"/>
                </a:lnTo>
                <a:lnTo>
                  <a:pt x="0" y="943123"/>
                </a:lnTo>
                <a:lnTo>
                  <a:pt x="0" y="25293"/>
                </a:lnTo>
                <a:lnTo>
                  <a:pt x="25233" y="0"/>
                </a:lnTo>
                <a:lnTo>
                  <a:pt x="117119" y="0"/>
                </a:lnTo>
                <a:lnTo>
                  <a:pt x="142352" y="25293"/>
                </a:lnTo>
                <a:lnTo>
                  <a:pt x="142352" y="943123"/>
                </a:lnTo>
                <a:lnTo>
                  <a:pt x="117119" y="96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445167" y="4654011"/>
            <a:ext cx="730250" cy="984250"/>
          </a:xfrm>
          <a:custGeom>
            <a:avLst/>
            <a:gdLst/>
            <a:ahLst/>
            <a:cxnLst/>
            <a:rect l="l" t="t" r="r" b="b"/>
            <a:pathLst>
              <a:path w="730250" h="984250">
                <a:moveTo>
                  <a:pt x="167095" y="557352"/>
                </a:moveTo>
                <a:lnTo>
                  <a:pt x="127663" y="543448"/>
                </a:lnTo>
                <a:lnTo>
                  <a:pt x="104284" y="503932"/>
                </a:lnTo>
                <a:lnTo>
                  <a:pt x="103387" y="491176"/>
                </a:lnTo>
                <a:lnTo>
                  <a:pt x="103651" y="486932"/>
                </a:lnTo>
                <a:lnTo>
                  <a:pt x="113289" y="458959"/>
                </a:lnTo>
                <a:lnTo>
                  <a:pt x="321000" y="109611"/>
                </a:lnTo>
                <a:lnTo>
                  <a:pt x="350745" y="69372"/>
                </a:lnTo>
                <a:lnTo>
                  <a:pt x="382997" y="41082"/>
                </a:lnTo>
                <a:lnTo>
                  <a:pt x="420119" y="19613"/>
                </a:lnTo>
                <a:lnTo>
                  <a:pt x="460696" y="5787"/>
                </a:lnTo>
                <a:lnTo>
                  <a:pt x="503180" y="129"/>
                </a:lnTo>
                <a:lnTo>
                  <a:pt x="510326" y="0"/>
                </a:lnTo>
                <a:lnTo>
                  <a:pt x="524632" y="443"/>
                </a:lnTo>
                <a:lnTo>
                  <a:pt x="566933" y="7342"/>
                </a:lnTo>
                <a:lnTo>
                  <a:pt x="607089" y="22351"/>
                </a:lnTo>
                <a:lnTo>
                  <a:pt x="619670" y="29165"/>
                </a:lnTo>
                <a:lnTo>
                  <a:pt x="619815" y="29165"/>
                </a:lnTo>
                <a:lnTo>
                  <a:pt x="660182" y="58852"/>
                </a:lnTo>
                <a:lnTo>
                  <a:pt x="688642" y="91182"/>
                </a:lnTo>
                <a:lnTo>
                  <a:pt x="710094" y="128113"/>
                </a:lnTo>
                <a:lnTo>
                  <a:pt x="510472" y="128113"/>
                </a:lnTo>
                <a:lnTo>
                  <a:pt x="498504" y="128937"/>
                </a:lnTo>
                <a:lnTo>
                  <a:pt x="459664" y="143734"/>
                </a:lnTo>
                <a:lnTo>
                  <a:pt x="431508" y="174348"/>
                </a:lnTo>
                <a:lnTo>
                  <a:pt x="223215" y="524630"/>
                </a:lnTo>
                <a:lnTo>
                  <a:pt x="192011" y="552474"/>
                </a:lnTo>
                <a:lnTo>
                  <a:pt x="175608" y="556838"/>
                </a:lnTo>
                <a:lnTo>
                  <a:pt x="167095" y="557352"/>
                </a:lnTo>
                <a:close/>
              </a:path>
              <a:path w="730250" h="984250">
                <a:moveTo>
                  <a:pt x="619815" y="29165"/>
                </a:moveTo>
                <a:lnTo>
                  <a:pt x="619670" y="29165"/>
                </a:lnTo>
                <a:lnTo>
                  <a:pt x="619815" y="29165"/>
                </a:lnTo>
                <a:close/>
              </a:path>
              <a:path w="730250" h="984250">
                <a:moveTo>
                  <a:pt x="400247" y="855121"/>
                </a:moveTo>
                <a:lnTo>
                  <a:pt x="202580" y="855121"/>
                </a:lnTo>
                <a:lnTo>
                  <a:pt x="213373" y="853995"/>
                </a:lnTo>
                <a:lnTo>
                  <a:pt x="223803" y="851624"/>
                </a:lnTo>
                <a:lnTo>
                  <a:pt x="233872" y="848008"/>
                </a:lnTo>
                <a:lnTo>
                  <a:pt x="243642" y="843107"/>
                </a:lnTo>
                <a:lnTo>
                  <a:pt x="245286" y="842096"/>
                </a:lnTo>
                <a:lnTo>
                  <a:pt x="247303" y="841474"/>
                </a:lnTo>
                <a:lnTo>
                  <a:pt x="278937" y="809203"/>
                </a:lnTo>
                <a:lnTo>
                  <a:pt x="592942" y="260194"/>
                </a:lnTo>
                <a:lnTo>
                  <a:pt x="602267" y="219605"/>
                </a:lnTo>
                <a:lnTo>
                  <a:pt x="601448" y="207609"/>
                </a:lnTo>
                <a:lnTo>
                  <a:pt x="586700" y="168669"/>
                </a:lnTo>
                <a:lnTo>
                  <a:pt x="550966" y="137445"/>
                </a:lnTo>
                <a:lnTo>
                  <a:pt x="510472" y="128113"/>
                </a:lnTo>
                <a:lnTo>
                  <a:pt x="710094" y="128113"/>
                </a:lnTo>
                <a:lnTo>
                  <a:pt x="724218" y="169240"/>
                </a:lnTo>
                <a:lnTo>
                  <a:pt x="729968" y="211970"/>
                </a:lnTo>
                <a:lnTo>
                  <a:pt x="730108" y="219159"/>
                </a:lnTo>
                <a:lnTo>
                  <a:pt x="729685" y="233552"/>
                </a:lnTo>
                <a:lnTo>
                  <a:pt x="722816" y="276116"/>
                </a:lnTo>
                <a:lnTo>
                  <a:pt x="707796" y="316519"/>
                </a:lnTo>
                <a:lnTo>
                  <a:pt x="704540" y="322926"/>
                </a:lnTo>
                <a:lnTo>
                  <a:pt x="400247" y="855121"/>
                </a:lnTo>
                <a:close/>
              </a:path>
              <a:path w="730250" h="984250">
                <a:moveTo>
                  <a:pt x="199399" y="983624"/>
                </a:moveTo>
                <a:lnTo>
                  <a:pt x="198623" y="983624"/>
                </a:lnTo>
                <a:lnTo>
                  <a:pt x="183982" y="983121"/>
                </a:lnTo>
                <a:lnTo>
                  <a:pt x="140829" y="975848"/>
                </a:lnTo>
                <a:lnTo>
                  <a:pt x="100564" y="960646"/>
                </a:lnTo>
                <a:lnTo>
                  <a:pt x="64116" y="937744"/>
                </a:lnTo>
                <a:lnTo>
                  <a:pt x="32811" y="908174"/>
                </a:lnTo>
                <a:lnTo>
                  <a:pt x="7979" y="872968"/>
                </a:lnTo>
                <a:lnTo>
                  <a:pt x="0" y="840580"/>
                </a:lnTo>
                <a:lnTo>
                  <a:pt x="623" y="832808"/>
                </a:lnTo>
                <a:lnTo>
                  <a:pt x="19022" y="796354"/>
                </a:lnTo>
                <a:lnTo>
                  <a:pt x="59775" y="777956"/>
                </a:lnTo>
                <a:lnTo>
                  <a:pt x="63906" y="777811"/>
                </a:lnTo>
                <a:lnTo>
                  <a:pt x="72196" y="778327"/>
                </a:lnTo>
                <a:lnTo>
                  <a:pt x="108892" y="796103"/>
                </a:lnTo>
                <a:lnTo>
                  <a:pt x="119173" y="809423"/>
                </a:lnTo>
                <a:lnTo>
                  <a:pt x="125046" y="818452"/>
                </a:lnTo>
                <a:lnTo>
                  <a:pt x="132000" y="826751"/>
                </a:lnTo>
                <a:lnTo>
                  <a:pt x="139920" y="834140"/>
                </a:lnTo>
                <a:lnTo>
                  <a:pt x="148742" y="840580"/>
                </a:lnTo>
                <a:lnTo>
                  <a:pt x="150647" y="841327"/>
                </a:lnTo>
                <a:lnTo>
                  <a:pt x="152509" y="842169"/>
                </a:lnTo>
                <a:lnTo>
                  <a:pt x="195792" y="855121"/>
                </a:lnTo>
                <a:lnTo>
                  <a:pt x="400247" y="855121"/>
                </a:lnTo>
                <a:lnTo>
                  <a:pt x="390043" y="872968"/>
                </a:lnTo>
                <a:lnTo>
                  <a:pt x="365202" y="908177"/>
                </a:lnTo>
                <a:lnTo>
                  <a:pt x="333889" y="937749"/>
                </a:lnTo>
                <a:lnTo>
                  <a:pt x="297438" y="960650"/>
                </a:lnTo>
                <a:lnTo>
                  <a:pt x="257194" y="975848"/>
                </a:lnTo>
                <a:lnTo>
                  <a:pt x="214041" y="983121"/>
                </a:lnTo>
                <a:lnTo>
                  <a:pt x="199399" y="98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13471" y="4652570"/>
            <a:ext cx="485140" cy="707390"/>
          </a:xfrm>
          <a:custGeom>
            <a:avLst/>
            <a:gdLst/>
            <a:ahLst/>
            <a:cxnLst/>
            <a:rect l="l" t="t" r="r" b="b"/>
            <a:pathLst>
              <a:path w="485140" h="707389">
                <a:moveTo>
                  <a:pt x="284679" y="706809"/>
                </a:moveTo>
                <a:lnTo>
                  <a:pt x="242701" y="691537"/>
                </a:lnTo>
                <a:lnTo>
                  <a:pt x="29990" y="330886"/>
                </a:lnTo>
                <a:lnTo>
                  <a:pt x="26347" y="324639"/>
                </a:lnTo>
                <a:lnTo>
                  <a:pt x="9617" y="284681"/>
                </a:lnTo>
                <a:lnTo>
                  <a:pt x="1026" y="242211"/>
                </a:lnTo>
                <a:lnTo>
                  <a:pt x="0" y="213320"/>
                </a:lnTo>
                <a:lnTo>
                  <a:pt x="909" y="198877"/>
                </a:lnTo>
                <a:lnTo>
                  <a:pt x="9270" y="156361"/>
                </a:lnTo>
                <a:lnTo>
                  <a:pt x="25784" y="116313"/>
                </a:lnTo>
                <a:lnTo>
                  <a:pt x="49810" y="80287"/>
                </a:lnTo>
                <a:lnTo>
                  <a:pt x="80417" y="49683"/>
                </a:lnTo>
                <a:lnTo>
                  <a:pt x="116415" y="25688"/>
                </a:lnTo>
                <a:lnTo>
                  <a:pt x="156408" y="9233"/>
                </a:lnTo>
                <a:lnTo>
                  <a:pt x="198843" y="957"/>
                </a:lnTo>
                <a:lnTo>
                  <a:pt x="220463" y="0"/>
                </a:lnTo>
                <a:lnTo>
                  <a:pt x="227671" y="156"/>
                </a:lnTo>
                <a:lnTo>
                  <a:pt x="270499" y="6061"/>
                </a:lnTo>
                <a:lnTo>
                  <a:pt x="311340" y="20269"/>
                </a:lnTo>
                <a:lnTo>
                  <a:pt x="348609" y="42227"/>
                </a:lnTo>
                <a:lnTo>
                  <a:pt x="380861" y="71084"/>
                </a:lnTo>
                <a:lnTo>
                  <a:pt x="406842" y="105719"/>
                </a:lnTo>
                <a:lnTo>
                  <a:pt x="410386" y="112023"/>
                </a:lnTo>
                <a:lnTo>
                  <a:pt x="419972" y="128454"/>
                </a:lnTo>
                <a:lnTo>
                  <a:pt x="220755" y="128454"/>
                </a:lnTo>
                <a:lnTo>
                  <a:pt x="214725" y="128586"/>
                </a:lnTo>
                <a:lnTo>
                  <a:pt x="169250" y="143661"/>
                </a:lnTo>
                <a:lnTo>
                  <a:pt x="140467" y="174300"/>
                </a:lnTo>
                <a:lnTo>
                  <a:pt x="128185" y="220707"/>
                </a:lnTo>
                <a:lnTo>
                  <a:pt x="128416" y="226749"/>
                </a:lnTo>
                <a:lnTo>
                  <a:pt x="141118" y="266849"/>
                </a:lnTo>
                <a:lnTo>
                  <a:pt x="340024" y="611454"/>
                </a:lnTo>
                <a:lnTo>
                  <a:pt x="348332" y="643301"/>
                </a:lnTo>
                <a:lnTo>
                  <a:pt x="347694" y="651596"/>
                </a:lnTo>
                <a:lnTo>
                  <a:pt x="329446" y="688087"/>
                </a:lnTo>
                <a:lnTo>
                  <a:pt x="288806" y="706645"/>
                </a:lnTo>
                <a:lnTo>
                  <a:pt x="284679" y="706809"/>
                </a:lnTo>
                <a:close/>
              </a:path>
              <a:path w="485140" h="707389">
                <a:moveTo>
                  <a:pt x="421211" y="320931"/>
                </a:moveTo>
                <a:lnTo>
                  <a:pt x="379065" y="305611"/>
                </a:lnTo>
                <a:lnTo>
                  <a:pt x="299840" y="176216"/>
                </a:lnTo>
                <a:lnTo>
                  <a:pt x="296927" y="170888"/>
                </a:lnTo>
                <a:lnTo>
                  <a:pt x="293519" y="165899"/>
                </a:lnTo>
                <a:lnTo>
                  <a:pt x="256057" y="135982"/>
                </a:lnTo>
                <a:lnTo>
                  <a:pt x="220755" y="128454"/>
                </a:lnTo>
                <a:lnTo>
                  <a:pt x="419972" y="128454"/>
                </a:lnTo>
                <a:lnTo>
                  <a:pt x="476326" y="225051"/>
                </a:lnTo>
                <a:lnTo>
                  <a:pt x="484759" y="256911"/>
                </a:lnTo>
                <a:lnTo>
                  <a:pt x="484184" y="265244"/>
                </a:lnTo>
                <a:lnTo>
                  <a:pt x="466088" y="301990"/>
                </a:lnTo>
                <a:lnTo>
                  <a:pt x="425354" y="320759"/>
                </a:lnTo>
                <a:lnTo>
                  <a:pt x="421211" y="320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88123"/>
            <a:ext cx="16256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F2F2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30231" y="1854556"/>
            <a:ext cx="9058275" cy="2186940"/>
          </a:xfrm>
          <a:custGeom>
            <a:avLst/>
            <a:gdLst/>
            <a:ahLst/>
            <a:cxnLst/>
            <a:rect l="l" t="t" r="r" b="b"/>
            <a:pathLst>
              <a:path w="9058275" h="2186940">
                <a:moveTo>
                  <a:pt x="0" y="0"/>
                </a:moveTo>
                <a:lnTo>
                  <a:pt x="9057767" y="0"/>
                </a:lnTo>
                <a:lnTo>
                  <a:pt x="9057767" y="2186749"/>
                </a:lnTo>
                <a:lnTo>
                  <a:pt x="0" y="21867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30231" y="4463051"/>
            <a:ext cx="9058275" cy="2186940"/>
          </a:xfrm>
          <a:custGeom>
            <a:avLst/>
            <a:gdLst/>
            <a:ahLst/>
            <a:cxnLst/>
            <a:rect l="l" t="t" r="r" b="b"/>
            <a:pathLst>
              <a:path w="9058275" h="2186940">
                <a:moveTo>
                  <a:pt x="0" y="0"/>
                </a:moveTo>
                <a:lnTo>
                  <a:pt x="9057767" y="0"/>
                </a:lnTo>
                <a:lnTo>
                  <a:pt x="9057767" y="2186749"/>
                </a:lnTo>
                <a:lnTo>
                  <a:pt x="0" y="21867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230231" y="7071550"/>
            <a:ext cx="9058275" cy="2186940"/>
          </a:xfrm>
          <a:custGeom>
            <a:avLst/>
            <a:gdLst/>
            <a:ahLst/>
            <a:cxnLst/>
            <a:rect l="l" t="t" r="r" b="b"/>
            <a:pathLst>
              <a:path w="9058275" h="2186940">
                <a:moveTo>
                  <a:pt x="0" y="0"/>
                </a:moveTo>
                <a:lnTo>
                  <a:pt x="9057767" y="0"/>
                </a:lnTo>
                <a:lnTo>
                  <a:pt x="9057767" y="2186749"/>
                </a:lnTo>
                <a:lnTo>
                  <a:pt x="0" y="21867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F2F2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F2F2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1801" y="1464600"/>
            <a:ext cx="8344396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0" i="0">
                <a:solidFill>
                  <a:srgbClr val="F2F2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6087707"/>
            <a:ext cx="9138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3000" b="1" spc="40" dirty="0">
                <a:solidFill>
                  <a:srgbClr val="FFFFFF"/>
                </a:solidFill>
                <a:latin typeface="Century Gothic"/>
                <a:cs typeface="Century Gothic"/>
              </a:rPr>
              <a:t>manera </a:t>
            </a:r>
            <a:r>
              <a:rPr sz="30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inteligente </a:t>
            </a:r>
            <a:r>
              <a:rPr sz="30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30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solucionar</a:t>
            </a:r>
            <a:r>
              <a:rPr sz="30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problemas</a:t>
            </a:r>
            <a:endParaRPr sz="3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35654"/>
          </a:xfrm>
          <a:custGeom>
            <a:avLst/>
            <a:gdLst/>
            <a:ahLst/>
            <a:cxnLst/>
            <a:rect l="l" t="t" r="r" b="b"/>
            <a:pathLst>
              <a:path w="18288000" h="3335654">
                <a:moveTo>
                  <a:pt x="0" y="3335587"/>
                </a:moveTo>
                <a:lnTo>
                  <a:pt x="18287999" y="3335587"/>
                </a:lnTo>
                <a:lnTo>
                  <a:pt x="18287999" y="0"/>
                </a:lnTo>
                <a:lnTo>
                  <a:pt x="0" y="0"/>
                </a:lnTo>
                <a:lnTo>
                  <a:pt x="0" y="33355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91704"/>
            <a:ext cx="18288000" cy="6951980"/>
          </a:xfrm>
          <a:custGeom>
            <a:avLst/>
            <a:gdLst/>
            <a:ahLst/>
            <a:cxnLst/>
            <a:rect l="l" t="t" r="r" b="b"/>
            <a:pathLst>
              <a:path w="18288000" h="6951980">
                <a:moveTo>
                  <a:pt x="0" y="0"/>
                </a:moveTo>
                <a:lnTo>
                  <a:pt x="18287998" y="0"/>
                </a:lnTo>
                <a:lnTo>
                  <a:pt x="18287998" y="6951411"/>
                </a:lnTo>
                <a:lnTo>
                  <a:pt x="0" y="6951411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187" y="951828"/>
            <a:ext cx="1517269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950" dirty="0">
                <a:solidFill>
                  <a:srgbClr val="3C58A3"/>
                </a:solidFill>
              </a:rPr>
              <a:t>Servicios </a:t>
            </a:r>
            <a:r>
              <a:rPr sz="8300" spc="-1010" dirty="0">
                <a:solidFill>
                  <a:srgbClr val="3C58A3"/>
                </a:solidFill>
              </a:rPr>
              <a:t>especializados</a:t>
            </a:r>
            <a:r>
              <a:rPr sz="8300" spc="-965" dirty="0">
                <a:solidFill>
                  <a:srgbClr val="3C58A3"/>
                </a:solidFill>
              </a:rPr>
              <a:t> </a:t>
            </a:r>
            <a:r>
              <a:rPr sz="8300" spc="-720" dirty="0">
                <a:solidFill>
                  <a:srgbClr val="000000"/>
                </a:solidFill>
              </a:rPr>
              <a:t>Vintally</a:t>
            </a:r>
            <a:endParaRPr sz="8300"/>
          </a:p>
        </p:txBody>
      </p:sp>
      <p:sp>
        <p:nvSpPr>
          <p:cNvPr id="5" name="object 5"/>
          <p:cNvSpPr/>
          <p:nvPr/>
        </p:nvSpPr>
        <p:spPr>
          <a:xfrm>
            <a:off x="8496515" y="3963105"/>
            <a:ext cx="1238249" cy="1238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9298" y="5862324"/>
            <a:ext cx="10678302" cy="2787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325" dirty="0">
                <a:solidFill>
                  <a:srgbClr val="FFFFFF"/>
                </a:solidFill>
                <a:latin typeface="Calibri"/>
                <a:cs typeface="Calibri"/>
              </a:rPr>
              <a:t>EMPRENDIMIENTO</a:t>
            </a:r>
            <a:endParaRPr sz="30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75"/>
              </a:spcBef>
            </a:pPr>
            <a:r>
              <a:rPr sz="2800" b="1" spc="250" dirty="0">
                <a:solidFill>
                  <a:srgbClr val="FFFFFF"/>
                </a:solidFill>
                <a:latin typeface="Calibri"/>
                <a:cs typeface="Calibri"/>
              </a:rPr>
              <a:t>Búsqueda </a:t>
            </a:r>
            <a:r>
              <a:rPr sz="2800" b="1" spc="37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b="1" spc="215" dirty="0">
                <a:solidFill>
                  <a:srgbClr val="FFFFFF"/>
                </a:solidFill>
                <a:latin typeface="Calibri"/>
                <a:cs typeface="Calibri"/>
              </a:rPr>
              <a:t>socios </a:t>
            </a:r>
            <a:r>
              <a:rPr sz="2800" b="1" spc="39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800" b="1" spc="31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800" b="1" spc="305" dirty="0">
                <a:solidFill>
                  <a:srgbClr val="FFFFFF"/>
                </a:solidFill>
                <a:latin typeface="Calibri"/>
                <a:cs typeface="Calibri"/>
              </a:rPr>
              <a:t>creación </a:t>
            </a:r>
            <a:r>
              <a:rPr sz="2800" b="1" spc="37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10" dirty="0">
                <a:solidFill>
                  <a:srgbClr val="FFFFFF"/>
                </a:solidFill>
                <a:latin typeface="Calibri"/>
                <a:cs typeface="Calibri"/>
              </a:rPr>
              <a:t>empresas.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250" dirty="0">
                <a:solidFill>
                  <a:srgbClr val="FFFFFF"/>
                </a:solidFill>
                <a:latin typeface="Calibri"/>
                <a:cs typeface="Calibri"/>
              </a:rPr>
              <a:t>Búsqueda </a:t>
            </a:r>
            <a:r>
              <a:rPr sz="2800" b="1" spc="37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b="1" spc="215" dirty="0">
                <a:solidFill>
                  <a:srgbClr val="FFFFFF"/>
                </a:solidFill>
                <a:latin typeface="Calibri"/>
                <a:cs typeface="Calibri"/>
              </a:rPr>
              <a:t>socios </a:t>
            </a:r>
            <a:r>
              <a:rPr sz="2800" b="1" spc="39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800" b="1" spc="240" dirty="0">
                <a:solidFill>
                  <a:srgbClr val="FFFFFF"/>
                </a:solidFill>
                <a:latin typeface="Calibri"/>
                <a:cs typeface="Calibri"/>
              </a:rPr>
              <a:t>incorporarse </a:t>
            </a:r>
            <a:r>
              <a:rPr sz="2800" b="1" spc="5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04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800" b="1" spc="270" dirty="0">
                <a:solidFill>
                  <a:srgbClr val="FFFFFF"/>
                </a:solidFill>
                <a:latin typeface="Calibri"/>
                <a:cs typeface="Calibri"/>
              </a:rPr>
              <a:t>empresa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0148" y="6891789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8698" y="8026273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35654"/>
          </a:xfrm>
          <a:custGeom>
            <a:avLst/>
            <a:gdLst/>
            <a:ahLst/>
            <a:cxnLst/>
            <a:rect l="l" t="t" r="r" b="b"/>
            <a:pathLst>
              <a:path w="18288000" h="3335654">
                <a:moveTo>
                  <a:pt x="0" y="3335586"/>
                </a:moveTo>
                <a:lnTo>
                  <a:pt x="18287999" y="3335586"/>
                </a:lnTo>
                <a:lnTo>
                  <a:pt x="18287999" y="0"/>
                </a:lnTo>
                <a:lnTo>
                  <a:pt x="0" y="0"/>
                </a:lnTo>
                <a:lnTo>
                  <a:pt x="0" y="333558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02493"/>
            <a:ext cx="18288000" cy="6951980"/>
          </a:xfrm>
          <a:custGeom>
            <a:avLst/>
            <a:gdLst/>
            <a:ahLst/>
            <a:cxnLst/>
            <a:rect l="l" t="t" r="r" b="b"/>
            <a:pathLst>
              <a:path w="18288000" h="6951980">
                <a:moveTo>
                  <a:pt x="0" y="0"/>
                </a:moveTo>
                <a:lnTo>
                  <a:pt x="18287998" y="0"/>
                </a:lnTo>
                <a:lnTo>
                  <a:pt x="18287998" y="6951411"/>
                </a:lnTo>
                <a:lnTo>
                  <a:pt x="0" y="6951411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187" y="951828"/>
            <a:ext cx="1517269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950" dirty="0">
                <a:solidFill>
                  <a:srgbClr val="3C58A3"/>
                </a:solidFill>
              </a:rPr>
              <a:t>Servicios </a:t>
            </a:r>
            <a:r>
              <a:rPr sz="8300" spc="-1010" dirty="0">
                <a:solidFill>
                  <a:srgbClr val="3C58A3"/>
                </a:solidFill>
              </a:rPr>
              <a:t>especializados</a:t>
            </a:r>
            <a:r>
              <a:rPr sz="8300" spc="-965" dirty="0">
                <a:solidFill>
                  <a:srgbClr val="3C58A3"/>
                </a:solidFill>
              </a:rPr>
              <a:t> </a:t>
            </a:r>
            <a:r>
              <a:rPr sz="8300" spc="-720" dirty="0">
                <a:solidFill>
                  <a:srgbClr val="000000"/>
                </a:solidFill>
              </a:rPr>
              <a:t>Vintally</a:t>
            </a:r>
            <a:endParaRPr sz="8300"/>
          </a:p>
        </p:txBody>
      </p:sp>
      <p:sp>
        <p:nvSpPr>
          <p:cNvPr id="5" name="object 5"/>
          <p:cNvSpPr/>
          <p:nvPr/>
        </p:nvSpPr>
        <p:spPr>
          <a:xfrm>
            <a:off x="3532998" y="6891789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5398" y="8026273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9069" y="3412889"/>
            <a:ext cx="1733549" cy="1733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73531" y="5717673"/>
            <a:ext cx="11528469" cy="3352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9720">
              <a:lnSpc>
                <a:spcPct val="100000"/>
              </a:lnSpc>
              <a:spcBef>
                <a:spcPts val="100"/>
              </a:spcBef>
            </a:pPr>
            <a:r>
              <a:rPr sz="3200" b="1" spc="330" dirty="0">
                <a:solidFill>
                  <a:srgbClr val="FFFFFF"/>
                </a:solidFill>
                <a:latin typeface="Calibri"/>
                <a:cs typeface="Calibri"/>
              </a:rPr>
              <a:t>UNIVERSIDADES</a:t>
            </a:r>
            <a:endParaRPr sz="3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80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2800" b="1" spc="140" dirty="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sz="2800" b="1" spc="37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b="1" spc="280" dirty="0">
                <a:solidFill>
                  <a:srgbClr val="FFFFFF"/>
                </a:solidFill>
                <a:latin typeface="Calibri"/>
                <a:cs typeface="Calibri"/>
              </a:rPr>
              <a:t>competencias </a:t>
            </a:r>
            <a:r>
              <a:rPr sz="2800" b="1" spc="170" dirty="0">
                <a:solidFill>
                  <a:srgbClr val="FFFFFF"/>
                </a:solidFill>
                <a:latin typeface="Calibri"/>
                <a:cs typeface="Calibri"/>
              </a:rPr>
              <a:t>transversales, </a:t>
            </a:r>
            <a:r>
              <a:rPr sz="2800" b="1" spc="220" dirty="0">
                <a:solidFill>
                  <a:srgbClr val="FFFFFF"/>
                </a:solidFill>
                <a:latin typeface="Calibri"/>
                <a:cs typeface="Calibri"/>
              </a:rPr>
              <a:t>valores </a:t>
            </a:r>
            <a:r>
              <a:rPr sz="2800" b="1" spc="16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54" dirty="0">
                <a:solidFill>
                  <a:srgbClr val="FFFFFF"/>
                </a:solidFill>
                <a:latin typeface="Calibri"/>
                <a:cs typeface="Calibri"/>
              </a:rPr>
              <a:t>personalidad.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 b="1" dirty="0">
              <a:latin typeface="Calibri"/>
              <a:cs typeface="Calibri"/>
            </a:endParaRPr>
          </a:p>
          <a:p>
            <a:pPr marL="292100" marR="177165" algn="ctr">
              <a:lnSpc>
                <a:spcPct val="113799"/>
              </a:lnSpc>
              <a:tabLst>
                <a:tab pos="6257925" algn="l"/>
              </a:tabLst>
            </a:pPr>
            <a:r>
              <a:rPr sz="2800" b="1" spc="300" dirty="0">
                <a:solidFill>
                  <a:srgbClr val="FFFFFF"/>
                </a:solidFill>
                <a:latin typeface="Calibri"/>
                <a:cs typeface="Calibri"/>
              </a:rPr>
              <a:t>Enlace </a:t>
            </a:r>
            <a:r>
              <a:rPr sz="2800" b="1" spc="28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800" b="1" spc="22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800" b="1" spc="240" dirty="0">
                <a:solidFill>
                  <a:srgbClr val="FFFFFF"/>
                </a:solidFill>
                <a:latin typeface="Calibri"/>
                <a:cs typeface="Calibri"/>
              </a:rPr>
              <a:t>portal </a:t>
            </a:r>
            <a:r>
              <a:rPr sz="2800" b="1" spc="37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50" dirty="0">
                <a:solidFill>
                  <a:srgbClr val="FFFFFF"/>
                </a:solidFill>
                <a:latin typeface="Calibri"/>
                <a:cs typeface="Calibri"/>
              </a:rPr>
              <a:t>Empleo</a:t>
            </a:r>
            <a:r>
              <a:rPr sz="28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60" dirty="0">
                <a:solidFill>
                  <a:srgbClr val="FFFFFF"/>
                </a:solidFill>
                <a:latin typeface="Calibri"/>
                <a:cs typeface="Calibri"/>
              </a:rPr>
              <a:t>y	</a:t>
            </a:r>
            <a:r>
              <a:rPr sz="2800" b="1" spc="39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800" b="1" spc="254" dirty="0">
                <a:solidFill>
                  <a:srgbClr val="FFFFFF"/>
                </a:solidFill>
                <a:latin typeface="Calibri"/>
                <a:cs typeface="Calibri"/>
              </a:rPr>
              <a:t>buscar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54" dirty="0">
                <a:solidFill>
                  <a:srgbClr val="FFFFFF"/>
                </a:solidFill>
                <a:latin typeface="Calibri"/>
                <a:cs typeface="Calibri"/>
              </a:rPr>
              <a:t>alumnado  </a:t>
            </a:r>
            <a:r>
              <a:rPr sz="2800" b="1" spc="22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FFFFFF"/>
                </a:solidFill>
                <a:latin typeface="Calibri"/>
                <a:cs typeface="Calibri"/>
              </a:rPr>
              <a:t>prácticas.</a:t>
            </a:r>
            <a:endParaRPr sz="2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0286999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72520" y="-1"/>
            <a:ext cx="9174577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73571" y="244793"/>
            <a:ext cx="8229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4000" spc="8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825" dirty="0" err="1">
                <a:solidFill>
                  <a:schemeClr val="bg1"/>
                </a:solidFill>
                <a:latin typeface="Calibri"/>
                <a:cs typeface="Calibri"/>
              </a:rPr>
              <a:t>Seguridad</a:t>
            </a:r>
            <a:r>
              <a:rPr lang="es-ES" sz="4000" b="1" spc="825" dirty="0">
                <a:solidFill>
                  <a:schemeClr val="bg1"/>
                </a:solidFill>
                <a:latin typeface="Calibri"/>
                <a:cs typeface="Calibri"/>
              </a:rPr>
              <a:t> y protección de datos</a:t>
            </a:r>
            <a:endParaRPr sz="77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 flipH="1">
            <a:off x="9174575" y="1720953"/>
            <a:ext cx="45719" cy="116090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00255" y="1892695"/>
            <a:ext cx="176912" cy="175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16934" y="2178016"/>
            <a:ext cx="142875" cy="685800"/>
          </a:xfrm>
          <a:custGeom>
            <a:avLst/>
            <a:gdLst/>
            <a:ahLst/>
            <a:cxnLst/>
            <a:rect l="l" t="t" r="r" b="b"/>
            <a:pathLst>
              <a:path w="142875" h="685800">
                <a:moveTo>
                  <a:pt x="117119" y="685789"/>
                </a:moveTo>
                <a:lnTo>
                  <a:pt x="25233" y="685789"/>
                </a:lnTo>
                <a:lnTo>
                  <a:pt x="21522" y="685048"/>
                </a:lnTo>
                <a:lnTo>
                  <a:pt x="0" y="660495"/>
                </a:lnTo>
                <a:lnTo>
                  <a:pt x="0" y="25293"/>
                </a:lnTo>
                <a:lnTo>
                  <a:pt x="25233" y="0"/>
                </a:lnTo>
                <a:lnTo>
                  <a:pt x="117119" y="0"/>
                </a:lnTo>
                <a:lnTo>
                  <a:pt x="142352" y="25293"/>
                </a:lnTo>
                <a:lnTo>
                  <a:pt x="142352" y="660495"/>
                </a:lnTo>
                <a:lnTo>
                  <a:pt x="117119" y="685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45892" y="2169734"/>
            <a:ext cx="661035" cy="694055"/>
          </a:xfrm>
          <a:custGeom>
            <a:avLst/>
            <a:gdLst/>
            <a:ahLst/>
            <a:cxnLst/>
            <a:rect l="l" t="t" r="r" b="b"/>
            <a:pathLst>
              <a:path w="661034" h="694055">
                <a:moveTo>
                  <a:pt x="596070" y="109450"/>
                </a:moveTo>
                <a:lnTo>
                  <a:pt x="138207" y="109450"/>
                </a:lnTo>
                <a:lnTo>
                  <a:pt x="178523" y="69864"/>
                </a:lnTo>
                <a:lnTo>
                  <a:pt x="221553" y="39195"/>
                </a:lnTo>
                <a:lnTo>
                  <a:pt x="267369" y="17374"/>
                </a:lnTo>
                <a:lnTo>
                  <a:pt x="316041" y="4332"/>
                </a:lnTo>
                <a:lnTo>
                  <a:pt x="367639" y="0"/>
                </a:lnTo>
                <a:lnTo>
                  <a:pt x="411847" y="2898"/>
                </a:lnTo>
                <a:lnTo>
                  <a:pt x="453737" y="11515"/>
                </a:lnTo>
                <a:lnTo>
                  <a:pt x="492910" y="25732"/>
                </a:lnTo>
                <a:lnTo>
                  <a:pt x="528967" y="45432"/>
                </a:lnTo>
                <a:lnTo>
                  <a:pt x="561510" y="70496"/>
                </a:lnTo>
                <a:lnTo>
                  <a:pt x="590140" y="100808"/>
                </a:lnTo>
                <a:lnTo>
                  <a:pt x="596070" y="109450"/>
                </a:lnTo>
                <a:close/>
              </a:path>
              <a:path w="661034" h="694055">
                <a:moveTo>
                  <a:pt x="117127" y="694032"/>
                </a:moveTo>
                <a:lnTo>
                  <a:pt x="25235" y="694031"/>
                </a:lnTo>
                <a:lnTo>
                  <a:pt x="0" y="668702"/>
                </a:lnTo>
                <a:lnTo>
                  <a:pt x="5" y="34975"/>
                </a:lnTo>
                <a:lnTo>
                  <a:pt x="25238" y="9681"/>
                </a:lnTo>
                <a:lnTo>
                  <a:pt x="106804" y="9681"/>
                </a:lnTo>
                <a:lnTo>
                  <a:pt x="138207" y="109450"/>
                </a:lnTo>
                <a:lnTo>
                  <a:pt x="596070" y="109450"/>
                </a:lnTo>
                <a:lnTo>
                  <a:pt x="611304" y="131652"/>
                </a:lnTo>
                <a:lnTo>
                  <a:pt x="328774" y="131652"/>
                </a:lnTo>
                <a:lnTo>
                  <a:pt x="283505" y="137928"/>
                </a:lnTo>
                <a:lnTo>
                  <a:pt x="243286" y="153933"/>
                </a:lnTo>
                <a:lnTo>
                  <a:pt x="208814" y="178430"/>
                </a:lnTo>
                <a:lnTo>
                  <a:pt x="180786" y="210185"/>
                </a:lnTo>
                <a:lnTo>
                  <a:pt x="159902" y="247961"/>
                </a:lnTo>
                <a:lnTo>
                  <a:pt x="146860" y="290523"/>
                </a:lnTo>
                <a:lnTo>
                  <a:pt x="142357" y="336634"/>
                </a:lnTo>
                <a:lnTo>
                  <a:pt x="142362" y="668702"/>
                </a:lnTo>
                <a:lnTo>
                  <a:pt x="141628" y="672426"/>
                </a:lnTo>
                <a:lnTo>
                  <a:pt x="120841" y="693290"/>
                </a:lnTo>
                <a:lnTo>
                  <a:pt x="117127" y="694032"/>
                </a:lnTo>
                <a:close/>
              </a:path>
              <a:path w="661034" h="694055">
                <a:moveTo>
                  <a:pt x="635415" y="694032"/>
                </a:moveTo>
                <a:lnTo>
                  <a:pt x="542126" y="694031"/>
                </a:lnTo>
                <a:lnTo>
                  <a:pt x="516891" y="668702"/>
                </a:lnTo>
                <a:lnTo>
                  <a:pt x="516896" y="322676"/>
                </a:lnTo>
                <a:lnTo>
                  <a:pt x="511947" y="279060"/>
                </a:lnTo>
                <a:lnTo>
                  <a:pt x="497839" y="238702"/>
                </a:lnTo>
                <a:lnTo>
                  <a:pt x="475683" y="202912"/>
                </a:lnTo>
                <a:lnTo>
                  <a:pt x="446588" y="173002"/>
                </a:lnTo>
                <a:lnTo>
                  <a:pt x="411665" y="150281"/>
                </a:lnTo>
                <a:lnTo>
                  <a:pt x="372023" y="136061"/>
                </a:lnTo>
                <a:lnTo>
                  <a:pt x="328774" y="131652"/>
                </a:lnTo>
                <a:lnTo>
                  <a:pt x="611304" y="131652"/>
                </a:lnTo>
                <a:lnTo>
                  <a:pt x="634068" y="176703"/>
                </a:lnTo>
                <a:lnTo>
                  <a:pt x="648567" y="222049"/>
                </a:lnTo>
                <a:lnTo>
                  <a:pt x="657559" y="272172"/>
                </a:lnTo>
                <a:lnTo>
                  <a:pt x="660645" y="326953"/>
                </a:lnTo>
                <a:lnTo>
                  <a:pt x="660650" y="668702"/>
                </a:lnTo>
                <a:lnTo>
                  <a:pt x="659916" y="672426"/>
                </a:lnTo>
                <a:lnTo>
                  <a:pt x="639129" y="693290"/>
                </a:lnTo>
                <a:lnTo>
                  <a:pt x="635415" y="694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14331" y="1987062"/>
            <a:ext cx="493395" cy="885190"/>
          </a:xfrm>
          <a:custGeom>
            <a:avLst/>
            <a:gdLst/>
            <a:ahLst/>
            <a:cxnLst/>
            <a:rect l="l" t="t" r="r" b="b"/>
            <a:pathLst>
              <a:path w="493394" h="885189">
                <a:moveTo>
                  <a:pt x="363523" y="885141"/>
                </a:moveTo>
                <a:lnTo>
                  <a:pt x="311081" y="882570"/>
                </a:lnTo>
                <a:lnTo>
                  <a:pt x="264842" y="871833"/>
                </a:lnTo>
                <a:lnTo>
                  <a:pt x="225050" y="853077"/>
                </a:lnTo>
                <a:lnTo>
                  <a:pt x="191948" y="826445"/>
                </a:lnTo>
                <a:lnTo>
                  <a:pt x="165778" y="792084"/>
                </a:lnTo>
                <a:lnTo>
                  <a:pt x="146785" y="750139"/>
                </a:lnTo>
                <a:lnTo>
                  <a:pt x="135210" y="700754"/>
                </a:lnTo>
                <a:lnTo>
                  <a:pt x="131298" y="644077"/>
                </a:lnTo>
                <a:lnTo>
                  <a:pt x="131259" y="330898"/>
                </a:lnTo>
                <a:lnTo>
                  <a:pt x="130928" y="329233"/>
                </a:lnTo>
                <a:lnTo>
                  <a:pt x="25233" y="318445"/>
                </a:lnTo>
                <a:lnTo>
                  <a:pt x="21522" y="317706"/>
                </a:lnTo>
                <a:lnTo>
                  <a:pt x="0" y="293151"/>
                </a:lnTo>
                <a:lnTo>
                  <a:pt x="0" y="220408"/>
                </a:lnTo>
                <a:lnTo>
                  <a:pt x="118681" y="195114"/>
                </a:lnTo>
                <a:lnTo>
                  <a:pt x="120536" y="194744"/>
                </a:lnTo>
                <a:lnTo>
                  <a:pt x="131297" y="182467"/>
                </a:lnTo>
                <a:lnTo>
                  <a:pt x="131297" y="34898"/>
                </a:lnTo>
                <a:lnTo>
                  <a:pt x="131940" y="31416"/>
                </a:lnTo>
                <a:lnTo>
                  <a:pt x="246994" y="0"/>
                </a:lnTo>
                <a:lnTo>
                  <a:pt x="251007" y="420"/>
                </a:lnTo>
                <a:lnTo>
                  <a:pt x="275048" y="25306"/>
                </a:lnTo>
                <a:lnTo>
                  <a:pt x="275047" y="182467"/>
                </a:lnTo>
                <a:lnTo>
                  <a:pt x="275416" y="184327"/>
                </a:lnTo>
                <a:lnTo>
                  <a:pt x="448836" y="195114"/>
                </a:lnTo>
                <a:lnTo>
                  <a:pt x="452546" y="195854"/>
                </a:lnTo>
                <a:lnTo>
                  <a:pt x="474069" y="220408"/>
                </a:lnTo>
                <a:lnTo>
                  <a:pt x="474030" y="293151"/>
                </a:lnTo>
                <a:lnTo>
                  <a:pt x="286267" y="318251"/>
                </a:lnTo>
                <a:lnTo>
                  <a:pt x="284412" y="318621"/>
                </a:lnTo>
                <a:lnTo>
                  <a:pt x="273650" y="330898"/>
                </a:lnTo>
                <a:lnTo>
                  <a:pt x="273675" y="644077"/>
                </a:lnTo>
                <a:lnTo>
                  <a:pt x="279657" y="691816"/>
                </a:lnTo>
                <a:lnTo>
                  <a:pt x="297845" y="727025"/>
                </a:lnTo>
                <a:lnTo>
                  <a:pt x="328469" y="748725"/>
                </a:lnTo>
                <a:lnTo>
                  <a:pt x="371785" y="756133"/>
                </a:lnTo>
                <a:lnTo>
                  <a:pt x="466235" y="756133"/>
                </a:lnTo>
                <a:lnTo>
                  <a:pt x="467724" y="758688"/>
                </a:lnTo>
                <a:lnTo>
                  <a:pt x="492671" y="832124"/>
                </a:lnTo>
                <a:lnTo>
                  <a:pt x="493177" y="835816"/>
                </a:lnTo>
                <a:lnTo>
                  <a:pt x="492752" y="843400"/>
                </a:lnTo>
                <a:lnTo>
                  <a:pt x="447145" y="874098"/>
                </a:lnTo>
                <a:lnTo>
                  <a:pt x="391852" y="884012"/>
                </a:lnTo>
                <a:lnTo>
                  <a:pt x="363523" y="885141"/>
                </a:lnTo>
                <a:close/>
              </a:path>
              <a:path w="493394" h="885189">
                <a:moveTo>
                  <a:pt x="466235" y="756133"/>
                </a:moveTo>
                <a:lnTo>
                  <a:pt x="371785" y="756133"/>
                </a:lnTo>
                <a:lnTo>
                  <a:pt x="387089" y="755124"/>
                </a:lnTo>
                <a:lnTo>
                  <a:pt x="402146" y="752843"/>
                </a:lnTo>
                <a:lnTo>
                  <a:pt x="416956" y="749291"/>
                </a:lnTo>
                <a:lnTo>
                  <a:pt x="431519" y="744468"/>
                </a:lnTo>
                <a:lnTo>
                  <a:pt x="435186" y="743123"/>
                </a:lnTo>
                <a:lnTo>
                  <a:pt x="438971" y="742543"/>
                </a:lnTo>
                <a:lnTo>
                  <a:pt x="465793" y="755374"/>
                </a:lnTo>
                <a:lnTo>
                  <a:pt x="466235" y="7561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83586" y="2165574"/>
            <a:ext cx="727710" cy="716280"/>
          </a:xfrm>
          <a:custGeom>
            <a:avLst/>
            <a:gdLst/>
            <a:ahLst/>
            <a:cxnLst/>
            <a:rect l="l" t="t" r="r" b="b"/>
            <a:pathLst>
              <a:path w="727709" h="716280">
                <a:moveTo>
                  <a:pt x="349675" y="716272"/>
                </a:moveTo>
                <a:lnTo>
                  <a:pt x="300987" y="713915"/>
                </a:lnTo>
                <a:lnTo>
                  <a:pt x="254668" y="706226"/>
                </a:lnTo>
                <a:lnTo>
                  <a:pt x="211076" y="693294"/>
                </a:lnTo>
                <a:lnTo>
                  <a:pt x="170564" y="675212"/>
                </a:lnTo>
                <a:lnTo>
                  <a:pt x="133489" y="652069"/>
                </a:lnTo>
                <a:lnTo>
                  <a:pt x="100204" y="623958"/>
                </a:lnTo>
                <a:lnTo>
                  <a:pt x="71066" y="590968"/>
                </a:lnTo>
                <a:lnTo>
                  <a:pt x="46429" y="553192"/>
                </a:lnTo>
                <a:lnTo>
                  <a:pt x="26649" y="510719"/>
                </a:lnTo>
                <a:lnTo>
                  <a:pt x="12080" y="463642"/>
                </a:lnTo>
                <a:lnTo>
                  <a:pt x="3079" y="412051"/>
                </a:lnTo>
                <a:lnTo>
                  <a:pt x="0" y="356036"/>
                </a:lnTo>
                <a:lnTo>
                  <a:pt x="3186" y="301012"/>
                </a:lnTo>
                <a:lnTo>
                  <a:pt x="12479" y="250294"/>
                </a:lnTo>
                <a:lnTo>
                  <a:pt x="27472" y="203972"/>
                </a:lnTo>
                <a:lnTo>
                  <a:pt x="47765" y="162138"/>
                </a:lnTo>
                <a:lnTo>
                  <a:pt x="72953" y="124883"/>
                </a:lnTo>
                <a:lnTo>
                  <a:pt x="102633" y="92299"/>
                </a:lnTo>
                <a:lnTo>
                  <a:pt x="136402" y="64477"/>
                </a:lnTo>
                <a:lnTo>
                  <a:pt x="173857" y="41509"/>
                </a:lnTo>
                <a:lnTo>
                  <a:pt x="214594" y="23486"/>
                </a:lnTo>
                <a:lnTo>
                  <a:pt x="258210" y="10499"/>
                </a:lnTo>
                <a:lnTo>
                  <a:pt x="304303" y="2640"/>
                </a:lnTo>
                <a:lnTo>
                  <a:pt x="352468" y="0"/>
                </a:lnTo>
                <a:lnTo>
                  <a:pt x="400293" y="3732"/>
                </a:lnTo>
                <a:lnTo>
                  <a:pt x="446177" y="14684"/>
                </a:lnTo>
                <a:lnTo>
                  <a:pt x="488838" y="32485"/>
                </a:lnTo>
                <a:lnTo>
                  <a:pt x="526992" y="56766"/>
                </a:lnTo>
                <a:lnTo>
                  <a:pt x="559358" y="87159"/>
                </a:lnTo>
                <a:lnTo>
                  <a:pt x="584654" y="123292"/>
                </a:lnTo>
                <a:lnTo>
                  <a:pt x="727356" y="123292"/>
                </a:lnTo>
                <a:lnTo>
                  <a:pt x="727356" y="130492"/>
                </a:lnTo>
                <a:lnTo>
                  <a:pt x="356570" y="130492"/>
                </a:lnTo>
                <a:lnTo>
                  <a:pt x="313383" y="135499"/>
                </a:lnTo>
                <a:lnTo>
                  <a:pt x="273180" y="147839"/>
                </a:lnTo>
                <a:lnTo>
                  <a:pt x="236816" y="167161"/>
                </a:lnTo>
                <a:lnTo>
                  <a:pt x="205146" y="193113"/>
                </a:lnTo>
                <a:lnTo>
                  <a:pt x="179024" y="225343"/>
                </a:lnTo>
                <a:lnTo>
                  <a:pt x="159307" y="263500"/>
                </a:lnTo>
                <a:lnTo>
                  <a:pt x="146850" y="307234"/>
                </a:lnTo>
                <a:lnTo>
                  <a:pt x="142507" y="356191"/>
                </a:lnTo>
                <a:lnTo>
                  <a:pt x="146850" y="405597"/>
                </a:lnTo>
                <a:lnTo>
                  <a:pt x="159307" y="449671"/>
                </a:lnTo>
                <a:lnTo>
                  <a:pt x="179023" y="488078"/>
                </a:lnTo>
                <a:lnTo>
                  <a:pt x="205142" y="520482"/>
                </a:lnTo>
                <a:lnTo>
                  <a:pt x="236809" y="546544"/>
                </a:lnTo>
                <a:lnTo>
                  <a:pt x="273169" y="565929"/>
                </a:lnTo>
                <a:lnTo>
                  <a:pt x="313365" y="578300"/>
                </a:lnTo>
                <a:lnTo>
                  <a:pt x="356542" y="583320"/>
                </a:lnTo>
                <a:lnTo>
                  <a:pt x="727360" y="583320"/>
                </a:lnTo>
                <a:lnTo>
                  <a:pt x="727360" y="587419"/>
                </a:lnTo>
                <a:lnTo>
                  <a:pt x="584654" y="587419"/>
                </a:lnTo>
                <a:lnTo>
                  <a:pt x="557266" y="627272"/>
                </a:lnTo>
                <a:lnTo>
                  <a:pt x="522199" y="659620"/>
                </a:lnTo>
                <a:lnTo>
                  <a:pt x="481681" y="684579"/>
                </a:lnTo>
                <a:lnTo>
                  <a:pt x="437937" y="702263"/>
                </a:lnTo>
                <a:lnTo>
                  <a:pt x="393193" y="712789"/>
                </a:lnTo>
                <a:lnTo>
                  <a:pt x="349675" y="716272"/>
                </a:lnTo>
                <a:close/>
              </a:path>
              <a:path w="727709" h="716280">
                <a:moveTo>
                  <a:pt x="727356" y="123292"/>
                </a:moveTo>
                <a:lnTo>
                  <a:pt x="584654" y="123292"/>
                </a:lnTo>
                <a:lnTo>
                  <a:pt x="587864" y="39506"/>
                </a:lnTo>
                <a:lnTo>
                  <a:pt x="613047" y="15238"/>
                </a:lnTo>
                <a:lnTo>
                  <a:pt x="702122" y="15241"/>
                </a:lnTo>
                <a:lnTo>
                  <a:pt x="727356" y="123292"/>
                </a:lnTo>
                <a:close/>
              </a:path>
              <a:path w="727709" h="716280">
                <a:moveTo>
                  <a:pt x="727360" y="583320"/>
                </a:moveTo>
                <a:lnTo>
                  <a:pt x="356542" y="583320"/>
                </a:lnTo>
                <a:lnTo>
                  <a:pt x="401845" y="580654"/>
                </a:lnTo>
                <a:lnTo>
                  <a:pt x="443727" y="570854"/>
                </a:lnTo>
                <a:lnTo>
                  <a:pt x="480375" y="554853"/>
                </a:lnTo>
                <a:lnTo>
                  <a:pt x="537966" y="507555"/>
                </a:lnTo>
                <a:lnTo>
                  <a:pt x="574618" y="445375"/>
                </a:lnTo>
                <a:lnTo>
                  <a:pt x="590330" y="374934"/>
                </a:lnTo>
                <a:lnTo>
                  <a:pt x="590333" y="338684"/>
                </a:lnTo>
                <a:lnTo>
                  <a:pt x="585102" y="302850"/>
                </a:lnTo>
                <a:lnTo>
                  <a:pt x="558932" y="235741"/>
                </a:lnTo>
                <a:lnTo>
                  <a:pt x="511820" y="180225"/>
                </a:lnTo>
                <a:lnTo>
                  <a:pt x="443765" y="142922"/>
                </a:lnTo>
                <a:lnTo>
                  <a:pt x="401884" y="133168"/>
                </a:lnTo>
                <a:lnTo>
                  <a:pt x="356570" y="130492"/>
                </a:lnTo>
                <a:lnTo>
                  <a:pt x="727356" y="130492"/>
                </a:lnTo>
                <a:lnTo>
                  <a:pt x="727360" y="583320"/>
                </a:lnTo>
                <a:close/>
              </a:path>
              <a:path w="727709" h="716280">
                <a:moveTo>
                  <a:pt x="702126" y="698114"/>
                </a:moveTo>
                <a:lnTo>
                  <a:pt x="615214" y="698113"/>
                </a:lnTo>
                <a:lnTo>
                  <a:pt x="584654" y="587419"/>
                </a:lnTo>
                <a:lnTo>
                  <a:pt x="727360" y="587419"/>
                </a:lnTo>
                <a:lnTo>
                  <a:pt x="727361" y="672784"/>
                </a:lnTo>
                <a:lnTo>
                  <a:pt x="726627" y="676508"/>
                </a:lnTo>
                <a:lnTo>
                  <a:pt x="702126" y="698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2828" y="1895387"/>
            <a:ext cx="142875" cy="969010"/>
          </a:xfrm>
          <a:custGeom>
            <a:avLst/>
            <a:gdLst/>
            <a:ahLst/>
            <a:cxnLst/>
            <a:rect l="l" t="t" r="r" b="b"/>
            <a:pathLst>
              <a:path w="142875" h="969010">
                <a:moveTo>
                  <a:pt x="117118" y="968417"/>
                </a:moveTo>
                <a:lnTo>
                  <a:pt x="25233" y="968417"/>
                </a:lnTo>
                <a:lnTo>
                  <a:pt x="21521" y="967677"/>
                </a:lnTo>
                <a:lnTo>
                  <a:pt x="0" y="943123"/>
                </a:lnTo>
                <a:lnTo>
                  <a:pt x="0" y="25293"/>
                </a:lnTo>
                <a:lnTo>
                  <a:pt x="25233" y="0"/>
                </a:lnTo>
                <a:lnTo>
                  <a:pt x="117118" y="0"/>
                </a:lnTo>
                <a:lnTo>
                  <a:pt x="142352" y="25293"/>
                </a:lnTo>
                <a:lnTo>
                  <a:pt x="142352" y="943123"/>
                </a:lnTo>
                <a:lnTo>
                  <a:pt x="117118" y="96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24385" y="2180816"/>
            <a:ext cx="691515" cy="1000760"/>
          </a:xfrm>
          <a:custGeom>
            <a:avLst/>
            <a:gdLst/>
            <a:ahLst/>
            <a:cxnLst/>
            <a:rect l="l" t="t" r="r" b="b"/>
            <a:pathLst>
              <a:path w="691515" h="1000760">
                <a:moveTo>
                  <a:pt x="492738" y="494828"/>
                </a:moveTo>
                <a:lnTo>
                  <a:pt x="337980" y="494828"/>
                </a:lnTo>
                <a:lnTo>
                  <a:pt x="345304" y="491089"/>
                </a:lnTo>
                <a:lnTo>
                  <a:pt x="351832" y="479640"/>
                </a:lnTo>
                <a:lnTo>
                  <a:pt x="410868" y="325553"/>
                </a:lnTo>
                <a:lnTo>
                  <a:pt x="538869" y="17924"/>
                </a:lnTo>
                <a:lnTo>
                  <a:pt x="565710" y="0"/>
                </a:lnTo>
                <a:lnTo>
                  <a:pt x="661052" y="0"/>
                </a:lnTo>
                <a:lnTo>
                  <a:pt x="676837" y="3211"/>
                </a:lnTo>
                <a:lnTo>
                  <a:pt x="687142" y="11956"/>
                </a:lnTo>
                <a:lnTo>
                  <a:pt x="691112" y="24899"/>
                </a:lnTo>
                <a:lnTo>
                  <a:pt x="687894" y="40708"/>
                </a:lnTo>
                <a:lnTo>
                  <a:pt x="492738" y="494828"/>
                </a:lnTo>
                <a:close/>
              </a:path>
              <a:path w="691515" h="1000760">
                <a:moveTo>
                  <a:pt x="256375" y="1000261"/>
                </a:moveTo>
                <a:lnTo>
                  <a:pt x="162236" y="1000261"/>
                </a:lnTo>
                <a:lnTo>
                  <a:pt x="146448" y="997050"/>
                </a:lnTo>
                <a:lnTo>
                  <a:pt x="136151" y="988305"/>
                </a:lnTo>
                <a:lnTo>
                  <a:pt x="132225" y="975361"/>
                </a:lnTo>
                <a:lnTo>
                  <a:pt x="135550" y="959552"/>
                </a:lnTo>
                <a:lnTo>
                  <a:pt x="256530" y="678907"/>
                </a:lnTo>
                <a:lnTo>
                  <a:pt x="257870" y="675161"/>
                </a:lnTo>
                <a:lnTo>
                  <a:pt x="257870" y="671416"/>
                </a:lnTo>
                <a:lnTo>
                  <a:pt x="256530" y="667670"/>
                </a:lnTo>
                <a:lnTo>
                  <a:pt x="2777" y="40125"/>
                </a:lnTo>
                <a:lnTo>
                  <a:pt x="0" y="24539"/>
                </a:lnTo>
                <a:lnTo>
                  <a:pt x="4178" y="11781"/>
                </a:lnTo>
                <a:lnTo>
                  <a:pt x="14444" y="3164"/>
                </a:lnTo>
                <a:lnTo>
                  <a:pt x="29929" y="0"/>
                </a:lnTo>
                <a:lnTo>
                  <a:pt x="132252" y="0"/>
                </a:lnTo>
                <a:lnTo>
                  <a:pt x="269911" y="322792"/>
                </a:lnTo>
                <a:lnTo>
                  <a:pt x="324680" y="479251"/>
                </a:lnTo>
                <a:lnTo>
                  <a:pt x="330794" y="490876"/>
                </a:lnTo>
                <a:lnTo>
                  <a:pt x="337980" y="494828"/>
                </a:lnTo>
                <a:lnTo>
                  <a:pt x="492738" y="494828"/>
                </a:lnTo>
                <a:lnTo>
                  <a:pt x="283100" y="982648"/>
                </a:lnTo>
                <a:lnTo>
                  <a:pt x="280565" y="987792"/>
                </a:lnTo>
                <a:lnTo>
                  <a:pt x="276906" y="991941"/>
                </a:lnTo>
                <a:lnTo>
                  <a:pt x="267341" y="998245"/>
                </a:lnTo>
                <a:lnTo>
                  <a:pt x="262091" y="999968"/>
                </a:lnTo>
                <a:lnTo>
                  <a:pt x="256375" y="1000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42844" y="1895387"/>
            <a:ext cx="142875" cy="969010"/>
          </a:xfrm>
          <a:custGeom>
            <a:avLst/>
            <a:gdLst/>
            <a:ahLst/>
            <a:cxnLst/>
            <a:rect l="l" t="t" r="r" b="b"/>
            <a:pathLst>
              <a:path w="142875" h="969010">
                <a:moveTo>
                  <a:pt x="117119" y="968417"/>
                </a:moveTo>
                <a:lnTo>
                  <a:pt x="25233" y="968417"/>
                </a:lnTo>
                <a:lnTo>
                  <a:pt x="21522" y="967677"/>
                </a:lnTo>
                <a:lnTo>
                  <a:pt x="0" y="943123"/>
                </a:lnTo>
                <a:lnTo>
                  <a:pt x="0" y="25293"/>
                </a:lnTo>
                <a:lnTo>
                  <a:pt x="25233" y="0"/>
                </a:lnTo>
                <a:lnTo>
                  <a:pt x="117119" y="0"/>
                </a:lnTo>
                <a:lnTo>
                  <a:pt x="142352" y="25293"/>
                </a:lnTo>
                <a:lnTo>
                  <a:pt x="142352" y="943123"/>
                </a:lnTo>
                <a:lnTo>
                  <a:pt x="117119" y="96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74624" y="1889201"/>
            <a:ext cx="730250" cy="984250"/>
          </a:xfrm>
          <a:custGeom>
            <a:avLst/>
            <a:gdLst/>
            <a:ahLst/>
            <a:cxnLst/>
            <a:rect l="l" t="t" r="r" b="b"/>
            <a:pathLst>
              <a:path w="730250" h="984250">
                <a:moveTo>
                  <a:pt x="167095" y="557352"/>
                </a:moveTo>
                <a:lnTo>
                  <a:pt x="127663" y="543448"/>
                </a:lnTo>
                <a:lnTo>
                  <a:pt x="104284" y="503932"/>
                </a:lnTo>
                <a:lnTo>
                  <a:pt x="103387" y="491176"/>
                </a:lnTo>
                <a:lnTo>
                  <a:pt x="103651" y="486932"/>
                </a:lnTo>
                <a:lnTo>
                  <a:pt x="113289" y="458959"/>
                </a:lnTo>
                <a:lnTo>
                  <a:pt x="321000" y="109611"/>
                </a:lnTo>
                <a:lnTo>
                  <a:pt x="350745" y="69372"/>
                </a:lnTo>
                <a:lnTo>
                  <a:pt x="382997" y="41082"/>
                </a:lnTo>
                <a:lnTo>
                  <a:pt x="420119" y="19613"/>
                </a:lnTo>
                <a:lnTo>
                  <a:pt x="460696" y="5787"/>
                </a:lnTo>
                <a:lnTo>
                  <a:pt x="503180" y="129"/>
                </a:lnTo>
                <a:lnTo>
                  <a:pt x="510326" y="0"/>
                </a:lnTo>
                <a:lnTo>
                  <a:pt x="524632" y="443"/>
                </a:lnTo>
                <a:lnTo>
                  <a:pt x="566933" y="7342"/>
                </a:lnTo>
                <a:lnTo>
                  <a:pt x="607089" y="22351"/>
                </a:lnTo>
                <a:lnTo>
                  <a:pt x="619670" y="29165"/>
                </a:lnTo>
                <a:lnTo>
                  <a:pt x="619815" y="29165"/>
                </a:lnTo>
                <a:lnTo>
                  <a:pt x="660182" y="58852"/>
                </a:lnTo>
                <a:lnTo>
                  <a:pt x="688642" y="91182"/>
                </a:lnTo>
                <a:lnTo>
                  <a:pt x="710094" y="128113"/>
                </a:lnTo>
                <a:lnTo>
                  <a:pt x="510472" y="128113"/>
                </a:lnTo>
                <a:lnTo>
                  <a:pt x="498504" y="128937"/>
                </a:lnTo>
                <a:lnTo>
                  <a:pt x="459664" y="143734"/>
                </a:lnTo>
                <a:lnTo>
                  <a:pt x="431508" y="174348"/>
                </a:lnTo>
                <a:lnTo>
                  <a:pt x="223215" y="524630"/>
                </a:lnTo>
                <a:lnTo>
                  <a:pt x="192011" y="552474"/>
                </a:lnTo>
                <a:lnTo>
                  <a:pt x="175608" y="556838"/>
                </a:lnTo>
                <a:lnTo>
                  <a:pt x="167095" y="557352"/>
                </a:lnTo>
                <a:close/>
              </a:path>
              <a:path w="730250" h="984250">
                <a:moveTo>
                  <a:pt x="619815" y="29165"/>
                </a:moveTo>
                <a:lnTo>
                  <a:pt x="619670" y="29165"/>
                </a:lnTo>
                <a:lnTo>
                  <a:pt x="619815" y="29165"/>
                </a:lnTo>
                <a:close/>
              </a:path>
              <a:path w="730250" h="984250">
                <a:moveTo>
                  <a:pt x="400247" y="855121"/>
                </a:moveTo>
                <a:lnTo>
                  <a:pt x="202580" y="855121"/>
                </a:lnTo>
                <a:lnTo>
                  <a:pt x="213373" y="853995"/>
                </a:lnTo>
                <a:lnTo>
                  <a:pt x="223803" y="851624"/>
                </a:lnTo>
                <a:lnTo>
                  <a:pt x="233872" y="848008"/>
                </a:lnTo>
                <a:lnTo>
                  <a:pt x="243642" y="843107"/>
                </a:lnTo>
                <a:lnTo>
                  <a:pt x="245286" y="842096"/>
                </a:lnTo>
                <a:lnTo>
                  <a:pt x="247303" y="841474"/>
                </a:lnTo>
                <a:lnTo>
                  <a:pt x="278937" y="809203"/>
                </a:lnTo>
                <a:lnTo>
                  <a:pt x="592942" y="260194"/>
                </a:lnTo>
                <a:lnTo>
                  <a:pt x="602267" y="219605"/>
                </a:lnTo>
                <a:lnTo>
                  <a:pt x="601448" y="207609"/>
                </a:lnTo>
                <a:lnTo>
                  <a:pt x="586700" y="168669"/>
                </a:lnTo>
                <a:lnTo>
                  <a:pt x="550966" y="137445"/>
                </a:lnTo>
                <a:lnTo>
                  <a:pt x="510472" y="128113"/>
                </a:lnTo>
                <a:lnTo>
                  <a:pt x="710094" y="128113"/>
                </a:lnTo>
                <a:lnTo>
                  <a:pt x="724218" y="169240"/>
                </a:lnTo>
                <a:lnTo>
                  <a:pt x="729968" y="211970"/>
                </a:lnTo>
                <a:lnTo>
                  <a:pt x="730108" y="219159"/>
                </a:lnTo>
                <a:lnTo>
                  <a:pt x="729685" y="233552"/>
                </a:lnTo>
                <a:lnTo>
                  <a:pt x="722816" y="276116"/>
                </a:lnTo>
                <a:lnTo>
                  <a:pt x="707796" y="316519"/>
                </a:lnTo>
                <a:lnTo>
                  <a:pt x="704540" y="322926"/>
                </a:lnTo>
                <a:lnTo>
                  <a:pt x="400247" y="855121"/>
                </a:lnTo>
                <a:close/>
              </a:path>
              <a:path w="730250" h="984250">
                <a:moveTo>
                  <a:pt x="199399" y="983624"/>
                </a:moveTo>
                <a:lnTo>
                  <a:pt x="198623" y="983624"/>
                </a:lnTo>
                <a:lnTo>
                  <a:pt x="183982" y="983121"/>
                </a:lnTo>
                <a:lnTo>
                  <a:pt x="140829" y="975848"/>
                </a:lnTo>
                <a:lnTo>
                  <a:pt x="100564" y="960646"/>
                </a:lnTo>
                <a:lnTo>
                  <a:pt x="64116" y="937744"/>
                </a:lnTo>
                <a:lnTo>
                  <a:pt x="32811" y="908174"/>
                </a:lnTo>
                <a:lnTo>
                  <a:pt x="7979" y="872968"/>
                </a:lnTo>
                <a:lnTo>
                  <a:pt x="0" y="840580"/>
                </a:lnTo>
                <a:lnTo>
                  <a:pt x="623" y="832808"/>
                </a:lnTo>
                <a:lnTo>
                  <a:pt x="19022" y="796354"/>
                </a:lnTo>
                <a:lnTo>
                  <a:pt x="59775" y="777956"/>
                </a:lnTo>
                <a:lnTo>
                  <a:pt x="63906" y="777811"/>
                </a:lnTo>
                <a:lnTo>
                  <a:pt x="72196" y="778327"/>
                </a:lnTo>
                <a:lnTo>
                  <a:pt x="108892" y="796103"/>
                </a:lnTo>
                <a:lnTo>
                  <a:pt x="119173" y="809423"/>
                </a:lnTo>
                <a:lnTo>
                  <a:pt x="125046" y="818452"/>
                </a:lnTo>
                <a:lnTo>
                  <a:pt x="132000" y="826751"/>
                </a:lnTo>
                <a:lnTo>
                  <a:pt x="139920" y="834140"/>
                </a:lnTo>
                <a:lnTo>
                  <a:pt x="148742" y="840580"/>
                </a:lnTo>
                <a:lnTo>
                  <a:pt x="150647" y="841327"/>
                </a:lnTo>
                <a:lnTo>
                  <a:pt x="152509" y="842169"/>
                </a:lnTo>
                <a:lnTo>
                  <a:pt x="195792" y="855121"/>
                </a:lnTo>
                <a:lnTo>
                  <a:pt x="400247" y="855121"/>
                </a:lnTo>
                <a:lnTo>
                  <a:pt x="390043" y="872968"/>
                </a:lnTo>
                <a:lnTo>
                  <a:pt x="365202" y="908177"/>
                </a:lnTo>
                <a:lnTo>
                  <a:pt x="333889" y="937749"/>
                </a:lnTo>
                <a:lnTo>
                  <a:pt x="297438" y="960650"/>
                </a:lnTo>
                <a:lnTo>
                  <a:pt x="257194" y="975848"/>
                </a:lnTo>
                <a:lnTo>
                  <a:pt x="214041" y="983121"/>
                </a:lnTo>
                <a:lnTo>
                  <a:pt x="199399" y="98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42928" y="1887760"/>
            <a:ext cx="485140" cy="707390"/>
          </a:xfrm>
          <a:custGeom>
            <a:avLst/>
            <a:gdLst/>
            <a:ahLst/>
            <a:cxnLst/>
            <a:rect l="l" t="t" r="r" b="b"/>
            <a:pathLst>
              <a:path w="485140" h="707389">
                <a:moveTo>
                  <a:pt x="284679" y="706809"/>
                </a:moveTo>
                <a:lnTo>
                  <a:pt x="242701" y="691537"/>
                </a:lnTo>
                <a:lnTo>
                  <a:pt x="29990" y="330886"/>
                </a:lnTo>
                <a:lnTo>
                  <a:pt x="26347" y="324639"/>
                </a:lnTo>
                <a:lnTo>
                  <a:pt x="9617" y="284681"/>
                </a:lnTo>
                <a:lnTo>
                  <a:pt x="1026" y="242211"/>
                </a:lnTo>
                <a:lnTo>
                  <a:pt x="0" y="213320"/>
                </a:lnTo>
                <a:lnTo>
                  <a:pt x="909" y="198877"/>
                </a:lnTo>
                <a:lnTo>
                  <a:pt x="9270" y="156361"/>
                </a:lnTo>
                <a:lnTo>
                  <a:pt x="25784" y="116313"/>
                </a:lnTo>
                <a:lnTo>
                  <a:pt x="49810" y="80287"/>
                </a:lnTo>
                <a:lnTo>
                  <a:pt x="80417" y="49683"/>
                </a:lnTo>
                <a:lnTo>
                  <a:pt x="116415" y="25688"/>
                </a:lnTo>
                <a:lnTo>
                  <a:pt x="156408" y="9233"/>
                </a:lnTo>
                <a:lnTo>
                  <a:pt x="198843" y="957"/>
                </a:lnTo>
                <a:lnTo>
                  <a:pt x="220463" y="0"/>
                </a:lnTo>
                <a:lnTo>
                  <a:pt x="227671" y="156"/>
                </a:lnTo>
                <a:lnTo>
                  <a:pt x="270499" y="6061"/>
                </a:lnTo>
                <a:lnTo>
                  <a:pt x="311340" y="20269"/>
                </a:lnTo>
                <a:lnTo>
                  <a:pt x="348609" y="42227"/>
                </a:lnTo>
                <a:lnTo>
                  <a:pt x="380861" y="71084"/>
                </a:lnTo>
                <a:lnTo>
                  <a:pt x="406842" y="105719"/>
                </a:lnTo>
                <a:lnTo>
                  <a:pt x="410386" y="112023"/>
                </a:lnTo>
                <a:lnTo>
                  <a:pt x="419972" y="128454"/>
                </a:lnTo>
                <a:lnTo>
                  <a:pt x="220755" y="128454"/>
                </a:lnTo>
                <a:lnTo>
                  <a:pt x="214725" y="128586"/>
                </a:lnTo>
                <a:lnTo>
                  <a:pt x="169250" y="143661"/>
                </a:lnTo>
                <a:lnTo>
                  <a:pt x="140467" y="174300"/>
                </a:lnTo>
                <a:lnTo>
                  <a:pt x="128185" y="220707"/>
                </a:lnTo>
                <a:lnTo>
                  <a:pt x="128416" y="226749"/>
                </a:lnTo>
                <a:lnTo>
                  <a:pt x="141118" y="266849"/>
                </a:lnTo>
                <a:lnTo>
                  <a:pt x="340024" y="611454"/>
                </a:lnTo>
                <a:lnTo>
                  <a:pt x="348332" y="643301"/>
                </a:lnTo>
                <a:lnTo>
                  <a:pt x="347694" y="651596"/>
                </a:lnTo>
                <a:lnTo>
                  <a:pt x="329446" y="688087"/>
                </a:lnTo>
                <a:lnTo>
                  <a:pt x="288806" y="706645"/>
                </a:lnTo>
                <a:lnTo>
                  <a:pt x="284679" y="706809"/>
                </a:lnTo>
                <a:close/>
              </a:path>
              <a:path w="485140" h="707389">
                <a:moveTo>
                  <a:pt x="421211" y="320931"/>
                </a:moveTo>
                <a:lnTo>
                  <a:pt x="379065" y="305611"/>
                </a:lnTo>
                <a:lnTo>
                  <a:pt x="299840" y="176216"/>
                </a:lnTo>
                <a:lnTo>
                  <a:pt x="296927" y="170888"/>
                </a:lnTo>
                <a:lnTo>
                  <a:pt x="293519" y="165899"/>
                </a:lnTo>
                <a:lnTo>
                  <a:pt x="256057" y="135982"/>
                </a:lnTo>
                <a:lnTo>
                  <a:pt x="220755" y="128454"/>
                </a:lnTo>
                <a:lnTo>
                  <a:pt x="419972" y="128454"/>
                </a:lnTo>
                <a:lnTo>
                  <a:pt x="476326" y="225051"/>
                </a:lnTo>
                <a:lnTo>
                  <a:pt x="484759" y="256911"/>
                </a:lnTo>
                <a:lnTo>
                  <a:pt x="484184" y="265244"/>
                </a:lnTo>
                <a:lnTo>
                  <a:pt x="466088" y="301990"/>
                </a:lnTo>
                <a:lnTo>
                  <a:pt x="425354" y="320759"/>
                </a:lnTo>
                <a:lnTo>
                  <a:pt x="421211" y="320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56914" y="7978030"/>
            <a:ext cx="1666874" cy="166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34391" y="3461910"/>
            <a:ext cx="7024370" cy="413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100"/>
              </a:spcBef>
            </a:pPr>
            <a:r>
              <a:rPr sz="3300" b="1" spc="200" dirty="0">
                <a:solidFill>
                  <a:schemeClr val="bg1"/>
                </a:solidFill>
                <a:latin typeface="Calibri"/>
                <a:cs typeface="Calibri"/>
              </a:rPr>
              <a:t>Vintally </a:t>
            </a:r>
            <a:r>
              <a:rPr sz="3300" b="1" spc="280" dirty="0">
                <a:solidFill>
                  <a:schemeClr val="bg1"/>
                </a:solidFill>
                <a:latin typeface="Calibri"/>
                <a:cs typeface="Calibri"/>
              </a:rPr>
              <a:t>cumple </a:t>
            </a:r>
            <a:r>
              <a:rPr sz="3300" b="1" spc="370" dirty="0">
                <a:solidFill>
                  <a:schemeClr val="bg1"/>
                </a:solidFill>
                <a:latin typeface="Calibri"/>
                <a:cs typeface="Calibri"/>
              </a:rPr>
              <a:t>la </a:t>
            </a:r>
            <a:r>
              <a:rPr sz="3300" b="1" spc="265" dirty="0">
                <a:solidFill>
                  <a:schemeClr val="bg1"/>
                </a:solidFill>
                <a:latin typeface="Calibri"/>
                <a:cs typeface="Calibri"/>
              </a:rPr>
              <a:t>normativa  </a:t>
            </a:r>
            <a:r>
              <a:rPr sz="3300" b="1" spc="290" dirty="0">
                <a:solidFill>
                  <a:schemeClr val="bg1"/>
                </a:solidFill>
                <a:latin typeface="Calibri"/>
                <a:cs typeface="Calibri"/>
              </a:rPr>
              <a:t>vigente </a:t>
            </a:r>
            <a:r>
              <a:rPr sz="3300" b="1" spc="270" dirty="0">
                <a:solidFill>
                  <a:schemeClr val="bg1"/>
                </a:solidFill>
                <a:latin typeface="Calibri"/>
                <a:cs typeface="Calibri"/>
              </a:rPr>
              <a:t>en </a:t>
            </a:r>
            <a:r>
              <a:rPr sz="3300" b="1" spc="315" dirty="0">
                <a:solidFill>
                  <a:schemeClr val="bg1"/>
                </a:solidFill>
                <a:latin typeface="Calibri"/>
                <a:cs typeface="Calibri"/>
              </a:rPr>
              <a:t>materia </a:t>
            </a:r>
            <a:r>
              <a:rPr sz="3300" b="1" spc="445" dirty="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3300" b="1" spc="254" dirty="0">
                <a:solidFill>
                  <a:schemeClr val="bg1"/>
                </a:solidFill>
                <a:latin typeface="Calibri"/>
                <a:cs typeface="Calibri"/>
              </a:rPr>
              <a:t>tratamiento </a:t>
            </a:r>
            <a:r>
              <a:rPr sz="3300" b="1" spc="190" dirty="0">
                <a:solidFill>
                  <a:schemeClr val="bg1"/>
                </a:solidFill>
                <a:latin typeface="Calibri"/>
                <a:cs typeface="Calibri"/>
              </a:rPr>
              <a:t>y </a:t>
            </a:r>
            <a:r>
              <a:rPr sz="3300" b="1" spc="320" dirty="0">
                <a:solidFill>
                  <a:schemeClr val="bg1"/>
                </a:solidFill>
                <a:latin typeface="Calibri"/>
                <a:cs typeface="Calibri"/>
              </a:rPr>
              <a:t>protección </a:t>
            </a:r>
            <a:r>
              <a:rPr sz="3300" b="1" spc="44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3300" b="1" spc="170" dirty="0">
                <a:solidFill>
                  <a:schemeClr val="bg1"/>
                </a:solidFill>
                <a:latin typeface="Calibri"/>
                <a:cs typeface="Calibri"/>
              </a:rPr>
              <a:t>los  </a:t>
            </a:r>
            <a:r>
              <a:rPr sz="3300" b="1" spc="320" dirty="0">
                <a:solidFill>
                  <a:schemeClr val="bg1"/>
                </a:solidFill>
                <a:latin typeface="Calibri"/>
                <a:cs typeface="Calibri"/>
              </a:rPr>
              <a:t>datos </a:t>
            </a:r>
            <a:r>
              <a:rPr sz="3300" b="1" spc="240" dirty="0">
                <a:solidFill>
                  <a:schemeClr val="bg1"/>
                </a:solidFill>
                <a:latin typeface="Calibri"/>
                <a:cs typeface="Calibri"/>
              </a:rPr>
              <a:t>personales, </a:t>
            </a:r>
            <a:r>
              <a:rPr sz="3300" b="1" spc="360" dirty="0">
                <a:solidFill>
                  <a:schemeClr val="bg1"/>
                </a:solidFill>
                <a:latin typeface="Calibri"/>
                <a:cs typeface="Calibri"/>
              </a:rPr>
              <a:t>garantizando</a:t>
            </a:r>
            <a:r>
              <a:rPr sz="3300" b="1" spc="1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300" b="1" spc="370" dirty="0">
                <a:solidFill>
                  <a:schemeClr val="bg1"/>
                </a:solidFill>
                <a:latin typeface="Calibri"/>
                <a:cs typeface="Calibri"/>
              </a:rPr>
              <a:t>la  </a:t>
            </a:r>
            <a:r>
              <a:rPr sz="3300" b="1" spc="345" dirty="0">
                <a:solidFill>
                  <a:schemeClr val="bg1"/>
                </a:solidFill>
                <a:latin typeface="Calibri"/>
                <a:cs typeface="Calibri"/>
              </a:rPr>
              <a:t>confidencialidad </a:t>
            </a:r>
            <a:r>
              <a:rPr sz="3300" b="1" spc="190" dirty="0">
                <a:solidFill>
                  <a:schemeClr val="bg1"/>
                </a:solidFill>
                <a:latin typeface="Calibri"/>
                <a:cs typeface="Calibri"/>
              </a:rPr>
              <a:t>y </a:t>
            </a:r>
            <a:r>
              <a:rPr sz="3300" b="1" spc="330" dirty="0">
                <a:solidFill>
                  <a:schemeClr val="bg1"/>
                </a:solidFill>
                <a:latin typeface="Calibri"/>
                <a:cs typeface="Calibri"/>
              </a:rPr>
              <a:t>seguridad </a:t>
            </a:r>
            <a:r>
              <a:rPr sz="3300" b="1" spc="445" dirty="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3300" b="1" spc="270" dirty="0">
                <a:solidFill>
                  <a:schemeClr val="bg1"/>
                </a:solidFill>
                <a:latin typeface="Calibri"/>
                <a:cs typeface="Calibri"/>
              </a:rPr>
              <a:t>las </a:t>
            </a:r>
            <a:r>
              <a:rPr sz="3300" b="1" spc="335" dirty="0">
                <a:solidFill>
                  <a:schemeClr val="bg1"/>
                </a:solidFill>
                <a:latin typeface="Calibri"/>
                <a:cs typeface="Calibri"/>
              </a:rPr>
              <a:t>bases </a:t>
            </a:r>
            <a:r>
              <a:rPr sz="3300" b="1" spc="44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3300" b="1" spc="320" dirty="0">
                <a:solidFill>
                  <a:schemeClr val="bg1"/>
                </a:solidFill>
                <a:latin typeface="Calibri"/>
                <a:cs typeface="Calibri"/>
              </a:rPr>
              <a:t>datos </a:t>
            </a:r>
            <a:r>
              <a:rPr sz="3300" b="1" spc="395" dirty="0">
                <a:solidFill>
                  <a:schemeClr val="bg1"/>
                </a:solidFill>
                <a:latin typeface="Calibri"/>
                <a:cs typeface="Calibri"/>
              </a:rPr>
              <a:t>propiedad </a:t>
            </a:r>
            <a:r>
              <a:rPr sz="3300" b="1" spc="445" dirty="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3300" b="1" spc="37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sz="3300" b="1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300" b="1" spc="290" dirty="0">
                <a:solidFill>
                  <a:schemeClr val="bg1"/>
                </a:solidFill>
                <a:latin typeface="Calibri"/>
                <a:cs typeface="Calibri"/>
              </a:rPr>
              <a:t>entidad.</a:t>
            </a:r>
            <a:endParaRPr sz="33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266700"/>
            <a:ext cx="12471400" cy="677108"/>
          </a:xfrm>
        </p:spPr>
        <p:txBody>
          <a:bodyPr/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LOS ANTECEDENTES DE VINTALLY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"/>
          </p:nvPr>
        </p:nvSpPr>
        <p:spPr>
          <a:xfrm>
            <a:off x="533400" y="1943100"/>
            <a:ext cx="11582400" cy="7010400"/>
          </a:xfrm>
          <a:solidFill>
            <a:srgbClr val="0070C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s-ES" sz="4000" b="1" dirty="0">
                <a:solidFill>
                  <a:schemeClr val="bg1"/>
                </a:solidFill>
              </a:rPr>
              <a:t>         1    UNA IDEA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      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        2   LA COOPERACIÓN  ENTRE DOS GRUPOS DE 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	INVESTIGACIÓN</a:t>
            </a:r>
          </a:p>
          <a:p>
            <a:pPr marL="342900" indent="-342900">
              <a:buAutoNum type="arabicPlain" startAt="2"/>
            </a:pPr>
            <a:endParaRPr lang="es-ES" sz="4000" b="1" dirty="0">
              <a:solidFill>
                <a:schemeClr val="bg1"/>
              </a:solidFill>
            </a:endParaRPr>
          </a:p>
          <a:p>
            <a:pPr marL="800100" lvl="1" indent="-342900">
              <a:buAutoNum type="arabicPlain" startAt="3"/>
            </a:pPr>
            <a:r>
              <a:rPr lang="es-ES" sz="4000" b="1" dirty="0">
                <a:solidFill>
                  <a:schemeClr val="bg1"/>
                </a:solidFill>
              </a:rPr>
              <a:t> UN PROYECTO DE </a:t>
            </a:r>
            <a:r>
              <a:rPr lang="es-ES" sz="4000" b="1" dirty="0" err="1">
                <a:solidFill>
                  <a:schemeClr val="bg1"/>
                </a:solidFill>
              </a:rPr>
              <a:t>I+D+i</a:t>
            </a:r>
            <a:r>
              <a:rPr lang="es-ES" sz="4000" b="1" dirty="0">
                <a:solidFill>
                  <a:schemeClr val="bg1"/>
                </a:solidFill>
              </a:rPr>
              <a:t>  Y LA INNOVACIÓN ABIERTA</a:t>
            </a:r>
          </a:p>
          <a:p>
            <a:pPr marL="342900" indent="-342900">
              <a:buAutoNum type="arabicPlain" startAt="3"/>
            </a:pPr>
            <a:endParaRPr lang="es-ES" sz="4000" b="1" dirty="0">
              <a:solidFill>
                <a:schemeClr val="bg1"/>
              </a:solidFill>
            </a:endParaRPr>
          </a:p>
          <a:p>
            <a:r>
              <a:rPr lang="es-ES" sz="4000" b="1" dirty="0">
                <a:solidFill>
                  <a:schemeClr val="bg1"/>
                </a:solidFill>
              </a:rPr>
              <a:t>         4.    RESULTADOS Y VALIDACIÓN</a:t>
            </a:r>
          </a:p>
          <a:p>
            <a:endParaRPr lang="es-ES" sz="4000" b="1" dirty="0">
              <a:solidFill>
                <a:schemeClr val="bg1"/>
              </a:solidFill>
            </a:endParaRPr>
          </a:p>
          <a:p>
            <a:r>
              <a:rPr lang="es-ES" sz="4000" b="1" dirty="0">
                <a:solidFill>
                  <a:schemeClr val="bg1"/>
                </a:solidFill>
              </a:rPr>
              <a:t>         5     LOS ALGORITMOS O EL ARBOL DE DECISIONES</a:t>
            </a:r>
          </a:p>
        </p:txBody>
      </p:sp>
    </p:spTree>
    <p:extLst>
      <p:ext uri="{BB962C8B-B14F-4D97-AF65-F5344CB8AC3E}">
        <p14:creationId xmlns:p14="http://schemas.microsoft.com/office/powerpoint/2010/main" val="322761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668" y="58339"/>
            <a:ext cx="12954000" cy="1846659"/>
          </a:xfrm>
        </p:spPr>
        <p:txBody>
          <a:bodyPr/>
          <a:lstStyle/>
          <a:p>
            <a:pPr algn="ctr"/>
            <a:r>
              <a:rPr lang="es-ES" sz="6000" b="1" dirty="0">
                <a:solidFill>
                  <a:schemeClr val="bg1"/>
                </a:solidFill>
              </a:rPr>
              <a:t>SATISFACER NECESIDADES</a:t>
            </a:r>
            <a:br>
              <a:rPr lang="es-ES" sz="6000" b="1" dirty="0">
                <a:solidFill>
                  <a:schemeClr val="bg1"/>
                </a:solidFill>
              </a:rPr>
            </a:br>
            <a:r>
              <a:rPr lang="es-ES" sz="6000" b="1" dirty="0">
                <a:solidFill>
                  <a:schemeClr val="bg1"/>
                </a:solidFill>
              </a:rPr>
              <a:t> SOCIALES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4"/>
          </p:nvPr>
        </p:nvSpPr>
        <p:spPr>
          <a:xfrm>
            <a:off x="304800" y="5905500"/>
            <a:ext cx="12801600" cy="2215991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38200" y="3238499"/>
            <a:ext cx="11734800" cy="4882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s-ES" sz="3200" b="1" dirty="0">
                <a:solidFill>
                  <a:schemeClr val="bg1"/>
                </a:solidFill>
              </a:rPr>
              <a:t>Herramientas que midan las competencias transversales, los valores y la personalidad para incorporar a la valoración de: universitarios, talento que accede al mercado para trabajar o hacer prácticas, y para valorar al personal propio las empresas </a:t>
            </a:r>
          </a:p>
          <a:p>
            <a:pPr marL="514350" indent="-514350" algn="ctr">
              <a:buAutoNum type="arabicPeriod"/>
            </a:pPr>
            <a:endParaRPr lang="es-ES" sz="3200" b="1" dirty="0">
              <a:solidFill>
                <a:schemeClr val="bg1"/>
              </a:solidFill>
            </a:endParaRPr>
          </a:p>
          <a:p>
            <a:pPr marL="514350" indent="-514350" algn="ctr">
              <a:buAutoNum type="arabicPeriod"/>
            </a:pPr>
            <a:r>
              <a:rPr lang="es-ES" sz="3200" b="1" dirty="0">
                <a:solidFill>
                  <a:schemeClr val="bg1"/>
                </a:solidFill>
              </a:rPr>
              <a:t>Herramientas para ayudar a la selección de socios empresariales</a:t>
            </a:r>
          </a:p>
          <a:p>
            <a:pPr marL="514350" indent="-514350" algn="ctr">
              <a:buAutoNum type="arabicPeriod"/>
            </a:pPr>
            <a:endParaRPr lang="es-ES" sz="3200" b="1" dirty="0">
              <a:solidFill>
                <a:schemeClr val="bg1"/>
              </a:solidFill>
            </a:endParaRPr>
          </a:p>
          <a:p>
            <a:pPr marL="514350" indent="-514350" algn="ctr">
              <a:buAutoNum type="arabicPeriod"/>
            </a:pPr>
            <a:r>
              <a:rPr lang="es-ES" sz="3200" b="1" dirty="0">
                <a:solidFill>
                  <a:schemeClr val="bg1"/>
                </a:solidFill>
              </a:rPr>
              <a:t>Herramientas que ayuden a encontrar sinergias entre empresas</a:t>
            </a:r>
          </a:p>
        </p:txBody>
      </p:sp>
    </p:spTree>
    <p:extLst>
      <p:ext uri="{BB962C8B-B14F-4D97-AF65-F5344CB8AC3E}">
        <p14:creationId xmlns:p14="http://schemas.microsoft.com/office/powerpoint/2010/main" val="275182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94" y="-25091"/>
            <a:ext cx="9143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-25091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07960" y="574164"/>
            <a:ext cx="334264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700" spc="905" dirty="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sz="7700" spc="4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0" spc="58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7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29596" y="8311405"/>
            <a:ext cx="1200149" cy="1200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9188" y="8311405"/>
            <a:ext cx="1200149" cy="1200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00255" y="1730772"/>
            <a:ext cx="176912" cy="175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16934" y="2016093"/>
            <a:ext cx="142875" cy="685800"/>
          </a:xfrm>
          <a:custGeom>
            <a:avLst/>
            <a:gdLst/>
            <a:ahLst/>
            <a:cxnLst/>
            <a:rect l="l" t="t" r="r" b="b"/>
            <a:pathLst>
              <a:path w="142875" h="685800">
                <a:moveTo>
                  <a:pt x="117119" y="685789"/>
                </a:moveTo>
                <a:lnTo>
                  <a:pt x="25233" y="685789"/>
                </a:lnTo>
                <a:lnTo>
                  <a:pt x="21522" y="685048"/>
                </a:lnTo>
                <a:lnTo>
                  <a:pt x="0" y="660495"/>
                </a:lnTo>
                <a:lnTo>
                  <a:pt x="0" y="25293"/>
                </a:lnTo>
                <a:lnTo>
                  <a:pt x="25233" y="0"/>
                </a:lnTo>
                <a:lnTo>
                  <a:pt x="117119" y="0"/>
                </a:lnTo>
                <a:lnTo>
                  <a:pt x="142352" y="25293"/>
                </a:lnTo>
                <a:lnTo>
                  <a:pt x="142352" y="660495"/>
                </a:lnTo>
                <a:lnTo>
                  <a:pt x="117119" y="685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45892" y="2007811"/>
            <a:ext cx="661035" cy="694055"/>
          </a:xfrm>
          <a:custGeom>
            <a:avLst/>
            <a:gdLst/>
            <a:ahLst/>
            <a:cxnLst/>
            <a:rect l="l" t="t" r="r" b="b"/>
            <a:pathLst>
              <a:path w="661034" h="694055">
                <a:moveTo>
                  <a:pt x="596070" y="109450"/>
                </a:moveTo>
                <a:lnTo>
                  <a:pt x="138207" y="109450"/>
                </a:lnTo>
                <a:lnTo>
                  <a:pt x="178523" y="69864"/>
                </a:lnTo>
                <a:lnTo>
                  <a:pt x="221553" y="39195"/>
                </a:lnTo>
                <a:lnTo>
                  <a:pt x="267369" y="17374"/>
                </a:lnTo>
                <a:lnTo>
                  <a:pt x="316041" y="4332"/>
                </a:lnTo>
                <a:lnTo>
                  <a:pt x="367639" y="0"/>
                </a:lnTo>
                <a:lnTo>
                  <a:pt x="411847" y="2898"/>
                </a:lnTo>
                <a:lnTo>
                  <a:pt x="453737" y="11515"/>
                </a:lnTo>
                <a:lnTo>
                  <a:pt x="492910" y="25732"/>
                </a:lnTo>
                <a:lnTo>
                  <a:pt x="528967" y="45432"/>
                </a:lnTo>
                <a:lnTo>
                  <a:pt x="561510" y="70496"/>
                </a:lnTo>
                <a:lnTo>
                  <a:pt x="590140" y="100808"/>
                </a:lnTo>
                <a:lnTo>
                  <a:pt x="596070" y="109450"/>
                </a:lnTo>
                <a:close/>
              </a:path>
              <a:path w="661034" h="694055">
                <a:moveTo>
                  <a:pt x="117127" y="694032"/>
                </a:moveTo>
                <a:lnTo>
                  <a:pt x="25235" y="694031"/>
                </a:lnTo>
                <a:lnTo>
                  <a:pt x="0" y="668702"/>
                </a:lnTo>
                <a:lnTo>
                  <a:pt x="5" y="34975"/>
                </a:lnTo>
                <a:lnTo>
                  <a:pt x="25238" y="9681"/>
                </a:lnTo>
                <a:lnTo>
                  <a:pt x="106804" y="9681"/>
                </a:lnTo>
                <a:lnTo>
                  <a:pt x="138207" y="109450"/>
                </a:lnTo>
                <a:lnTo>
                  <a:pt x="596070" y="109450"/>
                </a:lnTo>
                <a:lnTo>
                  <a:pt x="611304" y="131652"/>
                </a:lnTo>
                <a:lnTo>
                  <a:pt x="328774" y="131652"/>
                </a:lnTo>
                <a:lnTo>
                  <a:pt x="283505" y="137928"/>
                </a:lnTo>
                <a:lnTo>
                  <a:pt x="243286" y="153933"/>
                </a:lnTo>
                <a:lnTo>
                  <a:pt x="208814" y="178430"/>
                </a:lnTo>
                <a:lnTo>
                  <a:pt x="180786" y="210185"/>
                </a:lnTo>
                <a:lnTo>
                  <a:pt x="159902" y="247961"/>
                </a:lnTo>
                <a:lnTo>
                  <a:pt x="146860" y="290523"/>
                </a:lnTo>
                <a:lnTo>
                  <a:pt x="142357" y="336634"/>
                </a:lnTo>
                <a:lnTo>
                  <a:pt x="142362" y="668702"/>
                </a:lnTo>
                <a:lnTo>
                  <a:pt x="141628" y="672426"/>
                </a:lnTo>
                <a:lnTo>
                  <a:pt x="120841" y="693290"/>
                </a:lnTo>
                <a:lnTo>
                  <a:pt x="117127" y="694032"/>
                </a:lnTo>
                <a:close/>
              </a:path>
              <a:path w="661034" h="694055">
                <a:moveTo>
                  <a:pt x="635415" y="694032"/>
                </a:moveTo>
                <a:lnTo>
                  <a:pt x="542126" y="694031"/>
                </a:lnTo>
                <a:lnTo>
                  <a:pt x="516891" y="668702"/>
                </a:lnTo>
                <a:lnTo>
                  <a:pt x="516896" y="322676"/>
                </a:lnTo>
                <a:lnTo>
                  <a:pt x="511947" y="279060"/>
                </a:lnTo>
                <a:lnTo>
                  <a:pt x="497839" y="238702"/>
                </a:lnTo>
                <a:lnTo>
                  <a:pt x="475683" y="202912"/>
                </a:lnTo>
                <a:lnTo>
                  <a:pt x="446588" y="173002"/>
                </a:lnTo>
                <a:lnTo>
                  <a:pt x="411665" y="150281"/>
                </a:lnTo>
                <a:lnTo>
                  <a:pt x="372023" y="136061"/>
                </a:lnTo>
                <a:lnTo>
                  <a:pt x="328774" y="131652"/>
                </a:lnTo>
                <a:lnTo>
                  <a:pt x="611304" y="131652"/>
                </a:lnTo>
                <a:lnTo>
                  <a:pt x="634068" y="176703"/>
                </a:lnTo>
                <a:lnTo>
                  <a:pt x="648567" y="222049"/>
                </a:lnTo>
                <a:lnTo>
                  <a:pt x="657559" y="272172"/>
                </a:lnTo>
                <a:lnTo>
                  <a:pt x="660645" y="326953"/>
                </a:lnTo>
                <a:lnTo>
                  <a:pt x="660650" y="668702"/>
                </a:lnTo>
                <a:lnTo>
                  <a:pt x="659916" y="672426"/>
                </a:lnTo>
                <a:lnTo>
                  <a:pt x="639129" y="693290"/>
                </a:lnTo>
                <a:lnTo>
                  <a:pt x="635415" y="694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14331" y="1825138"/>
            <a:ext cx="493395" cy="885190"/>
          </a:xfrm>
          <a:custGeom>
            <a:avLst/>
            <a:gdLst/>
            <a:ahLst/>
            <a:cxnLst/>
            <a:rect l="l" t="t" r="r" b="b"/>
            <a:pathLst>
              <a:path w="493394" h="885189">
                <a:moveTo>
                  <a:pt x="363523" y="885141"/>
                </a:moveTo>
                <a:lnTo>
                  <a:pt x="311081" y="882570"/>
                </a:lnTo>
                <a:lnTo>
                  <a:pt x="264842" y="871833"/>
                </a:lnTo>
                <a:lnTo>
                  <a:pt x="225050" y="853077"/>
                </a:lnTo>
                <a:lnTo>
                  <a:pt x="191948" y="826445"/>
                </a:lnTo>
                <a:lnTo>
                  <a:pt x="165778" y="792084"/>
                </a:lnTo>
                <a:lnTo>
                  <a:pt x="146785" y="750139"/>
                </a:lnTo>
                <a:lnTo>
                  <a:pt x="135210" y="700754"/>
                </a:lnTo>
                <a:lnTo>
                  <a:pt x="131298" y="644077"/>
                </a:lnTo>
                <a:lnTo>
                  <a:pt x="131259" y="330898"/>
                </a:lnTo>
                <a:lnTo>
                  <a:pt x="130928" y="329233"/>
                </a:lnTo>
                <a:lnTo>
                  <a:pt x="25233" y="318445"/>
                </a:lnTo>
                <a:lnTo>
                  <a:pt x="21522" y="317706"/>
                </a:lnTo>
                <a:lnTo>
                  <a:pt x="0" y="293151"/>
                </a:lnTo>
                <a:lnTo>
                  <a:pt x="0" y="220408"/>
                </a:lnTo>
                <a:lnTo>
                  <a:pt x="118681" y="195114"/>
                </a:lnTo>
                <a:lnTo>
                  <a:pt x="120536" y="194744"/>
                </a:lnTo>
                <a:lnTo>
                  <a:pt x="131297" y="182467"/>
                </a:lnTo>
                <a:lnTo>
                  <a:pt x="131297" y="34898"/>
                </a:lnTo>
                <a:lnTo>
                  <a:pt x="131940" y="31416"/>
                </a:lnTo>
                <a:lnTo>
                  <a:pt x="246994" y="0"/>
                </a:lnTo>
                <a:lnTo>
                  <a:pt x="251007" y="420"/>
                </a:lnTo>
                <a:lnTo>
                  <a:pt x="275048" y="25306"/>
                </a:lnTo>
                <a:lnTo>
                  <a:pt x="275047" y="182467"/>
                </a:lnTo>
                <a:lnTo>
                  <a:pt x="275416" y="184327"/>
                </a:lnTo>
                <a:lnTo>
                  <a:pt x="448836" y="195114"/>
                </a:lnTo>
                <a:lnTo>
                  <a:pt x="452546" y="195854"/>
                </a:lnTo>
                <a:lnTo>
                  <a:pt x="474069" y="220408"/>
                </a:lnTo>
                <a:lnTo>
                  <a:pt x="474030" y="293151"/>
                </a:lnTo>
                <a:lnTo>
                  <a:pt x="286267" y="318251"/>
                </a:lnTo>
                <a:lnTo>
                  <a:pt x="284412" y="318621"/>
                </a:lnTo>
                <a:lnTo>
                  <a:pt x="273650" y="330898"/>
                </a:lnTo>
                <a:lnTo>
                  <a:pt x="273675" y="644077"/>
                </a:lnTo>
                <a:lnTo>
                  <a:pt x="279657" y="691816"/>
                </a:lnTo>
                <a:lnTo>
                  <a:pt x="297845" y="727025"/>
                </a:lnTo>
                <a:lnTo>
                  <a:pt x="328469" y="748725"/>
                </a:lnTo>
                <a:lnTo>
                  <a:pt x="371785" y="756133"/>
                </a:lnTo>
                <a:lnTo>
                  <a:pt x="466235" y="756133"/>
                </a:lnTo>
                <a:lnTo>
                  <a:pt x="467724" y="758688"/>
                </a:lnTo>
                <a:lnTo>
                  <a:pt x="492671" y="832124"/>
                </a:lnTo>
                <a:lnTo>
                  <a:pt x="493177" y="835816"/>
                </a:lnTo>
                <a:lnTo>
                  <a:pt x="492752" y="843400"/>
                </a:lnTo>
                <a:lnTo>
                  <a:pt x="447145" y="874098"/>
                </a:lnTo>
                <a:lnTo>
                  <a:pt x="391852" y="884012"/>
                </a:lnTo>
                <a:lnTo>
                  <a:pt x="363523" y="885141"/>
                </a:lnTo>
                <a:close/>
              </a:path>
              <a:path w="493394" h="885189">
                <a:moveTo>
                  <a:pt x="466235" y="756133"/>
                </a:moveTo>
                <a:lnTo>
                  <a:pt x="371785" y="756133"/>
                </a:lnTo>
                <a:lnTo>
                  <a:pt x="387089" y="755124"/>
                </a:lnTo>
                <a:lnTo>
                  <a:pt x="402146" y="752843"/>
                </a:lnTo>
                <a:lnTo>
                  <a:pt x="416956" y="749291"/>
                </a:lnTo>
                <a:lnTo>
                  <a:pt x="431519" y="744468"/>
                </a:lnTo>
                <a:lnTo>
                  <a:pt x="435186" y="743123"/>
                </a:lnTo>
                <a:lnTo>
                  <a:pt x="438971" y="742543"/>
                </a:lnTo>
                <a:lnTo>
                  <a:pt x="465793" y="755374"/>
                </a:lnTo>
                <a:lnTo>
                  <a:pt x="466235" y="7561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83586" y="2003651"/>
            <a:ext cx="727710" cy="716280"/>
          </a:xfrm>
          <a:custGeom>
            <a:avLst/>
            <a:gdLst/>
            <a:ahLst/>
            <a:cxnLst/>
            <a:rect l="l" t="t" r="r" b="b"/>
            <a:pathLst>
              <a:path w="727709" h="716280">
                <a:moveTo>
                  <a:pt x="349675" y="716272"/>
                </a:moveTo>
                <a:lnTo>
                  <a:pt x="300987" y="713915"/>
                </a:lnTo>
                <a:lnTo>
                  <a:pt x="254668" y="706226"/>
                </a:lnTo>
                <a:lnTo>
                  <a:pt x="211076" y="693294"/>
                </a:lnTo>
                <a:lnTo>
                  <a:pt x="170564" y="675212"/>
                </a:lnTo>
                <a:lnTo>
                  <a:pt x="133489" y="652069"/>
                </a:lnTo>
                <a:lnTo>
                  <a:pt x="100204" y="623958"/>
                </a:lnTo>
                <a:lnTo>
                  <a:pt x="71066" y="590968"/>
                </a:lnTo>
                <a:lnTo>
                  <a:pt x="46429" y="553192"/>
                </a:lnTo>
                <a:lnTo>
                  <a:pt x="26649" y="510719"/>
                </a:lnTo>
                <a:lnTo>
                  <a:pt x="12080" y="463642"/>
                </a:lnTo>
                <a:lnTo>
                  <a:pt x="3079" y="412051"/>
                </a:lnTo>
                <a:lnTo>
                  <a:pt x="0" y="356036"/>
                </a:lnTo>
                <a:lnTo>
                  <a:pt x="3186" y="301012"/>
                </a:lnTo>
                <a:lnTo>
                  <a:pt x="12479" y="250294"/>
                </a:lnTo>
                <a:lnTo>
                  <a:pt x="27472" y="203972"/>
                </a:lnTo>
                <a:lnTo>
                  <a:pt x="47765" y="162138"/>
                </a:lnTo>
                <a:lnTo>
                  <a:pt x="72953" y="124883"/>
                </a:lnTo>
                <a:lnTo>
                  <a:pt x="102633" y="92299"/>
                </a:lnTo>
                <a:lnTo>
                  <a:pt x="136402" y="64477"/>
                </a:lnTo>
                <a:lnTo>
                  <a:pt x="173857" y="41509"/>
                </a:lnTo>
                <a:lnTo>
                  <a:pt x="214594" y="23486"/>
                </a:lnTo>
                <a:lnTo>
                  <a:pt x="258210" y="10499"/>
                </a:lnTo>
                <a:lnTo>
                  <a:pt x="304303" y="2640"/>
                </a:lnTo>
                <a:lnTo>
                  <a:pt x="352468" y="0"/>
                </a:lnTo>
                <a:lnTo>
                  <a:pt x="400293" y="3732"/>
                </a:lnTo>
                <a:lnTo>
                  <a:pt x="446177" y="14684"/>
                </a:lnTo>
                <a:lnTo>
                  <a:pt x="488838" y="32485"/>
                </a:lnTo>
                <a:lnTo>
                  <a:pt x="526992" y="56766"/>
                </a:lnTo>
                <a:lnTo>
                  <a:pt x="559358" y="87159"/>
                </a:lnTo>
                <a:lnTo>
                  <a:pt x="584654" y="123292"/>
                </a:lnTo>
                <a:lnTo>
                  <a:pt x="727356" y="123292"/>
                </a:lnTo>
                <a:lnTo>
                  <a:pt x="727356" y="130492"/>
                </a:lnTo>
                <a:lnTo>
                  <a:pt x="356570" y="130492"/>
                </a:lnTo>
                <a:lnTo>
                  <a:pt x="313383" y="135499"/>
                </a:lnTo>
                <a:lnTo>
                  <a:pt x="273180" y="147839"/>
                </a:lnTo>
                <a:lnTo>
                  <a:pt x="236816" y="167161"/>
                </a:lnTo>
                <a:lnTo>
                  <a:pt x="205146" y="193113"/>
                </a:lnTo>
                <a:lnTo>
                  <a:pt x="179024" y="225343"/>
                </a:lnTo>
                <a:lnTo>
                  <a:pt x="159307" y="263500"/>
                </a:lnTo>
                <a:lnTo>
                  <a:pt x="146850" y="307234"/>
                </a:lnTo>
                <a:lnTo>
                  <a:pt x="142507" y="356191"/>
                </a:lnTo>
                <a:lnTo>
                  <a:pt x="146850" y="405597"/>
                </a:lnTo>
                <a:lnTo>
                  <a:pt x="159307" y="449671"/>
                </a:lnTo>
                <a:lnTo>
                  <a:pt x="179023" y="488078"/>
                </a:lnTo>
                <a:lnTo>
                  <a:pt x="205142" y="520482"/>
                </a:lnTo>
                <a:lnTo>
                  <a:pt x="236809" y="546544"/>
                </a:lnTo>
                <a:lnTo>
                  <a:pt x="273169" y="565929"/>
                </a:lnTo>
                <a:lnTo>
                  <a:pt x="313365" y="578300"/>
                </a:lnTo>
                <a:lnTo>
                  <a:pt x="356542" y="583320"/>
                </a:lnTo>
                <a:lnTo>
                  <a:pt x="727360" y="583320"/>
                </a:lnTo>
                <a:lnTo>
                  <a:pt x="727360" y="587419"/>
                </a:lnTo>
                <a:lnTo>
                  <a:pt x="584654" y="587419"/>
                </a:lnTo>
                <a:lnTo>
                  <a:pt x="557266" y="627272"/>
                </a:lnTo>
                <a:lnTo>
                  <a:pt x="522199" y="659620"/>
                </a:lnTo>
                <a:lnTo>
                  <a:pt x="481681" y="684579"/>
                </a:lnTo>
                <a:lnTo>
                  <a:pt x="437937" y="702263"/>
                </a:lnTo>
                <a:lnTo>
                  <a:pt x="393193" y="712789"/>
                </a:lnTo>
                <a:lnTo>
                  <a:pt x="349675" y="716272"/>
                </a:lnTo>
                <a:close/>
              </a:path>
              <a:path w="727709" h="716280">
                <a:moveTo>
                  <a:pt x="727356" y="123292"/>
                </a:moveTo>
                <a:lnTo>
                  <a:pt x="584654" y="123292"/>
                </a:lnTo>
                <a:lnTo>
                  <a:pt x="587864" y="39506"/>
                </a:lnTo>
                <a:lnTo>
                  <a:pt x="613047" y="15238"/>
                </a:lnTo>
                <a:lnTo>
                  <a:pt x="702122" y="15241"/>
                </a:lnTo>
                <a:lnTo>
                  <a:pt x="727356" y="123292"/>
                </a:lnTo>
                <a:close/>
              </a:path>
              <a:path w="727709" h="716280">
                <a:moveTo>
                  <a:pt x="727360" y="583320"/>
                </a:moveTo>
                <a:lnTo>
                  <a:pt x="356542" y="583320"/>
                </a:lnTo>
                <a:lnTo>
                  <a:pt x="401845" y="580654"/>
                </a:lnTo>
                <a:lnTo>
                  <a:pt x="443727" y="570854"/>
                </a:lnTo>
                <a:lnTo>
                  <a:pt x="480375" y="554853"/>
                </a:lnTo>
                <a:lnTo>
                  <a:pt x="537966" y="507555"/>
                </a:lnTo>
                <a:lnTo>
                  <a:pt x="574618" y="445375"/>
                </a:lnTo>
                <a:lnTo>
                  <a:pt x="590330" y="374934"/>
                </a:lnTo>
                <a:lnTo>
                  <a:pt x="590333" y="338684"/>
                </a:lnTo>
                <a:lnTo>
                  <a:pt x="585102" y="302850"/>
                </a:lnTo>
                <a:lnTo>
                  <a:pt x="558932" y="235741"/>
                </a:lnTo>
                <a:lnTo>
                  <a:pt x="511820" y="180225"/>
                </a:lnTo>
                <a:lnTo>
                  <a:pt x="443765" y="142922"/>
                </a:lnTo>
                <a:lnTo>
                  <a:pt x="401884" y="133168"/>
                </a:lnTo>
                <a:lnTo>
                  <a:pt x="356570" y="130492"/>
                </a:lnTo>
                <a:lnTo>
                  <a:pt x="727356" y="130492"/>
                </a:lnTo>
                <a:lnTo>
                  <a:pt x="727360" y="583320"/>
                </a:lnTo>
                <a:close/>
              </a:path>
              <a:path w="727709" h="716280">
                <a:moveTo>
                  <a:pt x="702126" y="698114"/>
                </a:moveTo>
                <a:lnTo>
                  <a:pt x="615214" y="698113"/>
                </a:lnTo>
                <a:lnTo>
                  <a:pt x="584654" y="587419"/>
                </a:lnTo>
                <a:lnTo>
                  <a:pt x="727360" y="587419"/>
                </a:lnTo>
                <a:lnTo>
                  <a:pt x="727361" y="672784"/>
                </a:lnTo>
                <a:lnTo>
                  <a:pt x="726627" y="676508"/>
                </a:lnTo>
                <a:lnTo>
                  <a:pt x="702126" y="698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02828" y="1733464"/>
            <a:ext cx="142875" cy="969010"/>
          </a:xfrm>
          <a:custGeom>
            <a:avLst/>
            <a:gdLst/>
            <a:ahLst/>
            <a:cxnLst/>
            <a:rect l="l" t="t" r="r" b="b"/>
            <a:pathLst>
              <a:path w="142875" h="969010">
                <a:moveTo>
                  <a:pt x="117118" y="968417"/>
                </a:moveTo>
                <a:lnTo>
                  <a:pt x="25233" y="968417"/>
                </a:lnTo>
                <a:lnTo>
                  <a:pt x="21521" y="967677"/>
                </a:lnTo>
                <a:lnTo>
                  <a:pt x="0" y="943123"/>
                </a:lnTo>
                <a:lnTo>
                  <a:pt x="0" y="25293"/>
                </a:lnTo>
                <a:lnTo>
                  <a:pt x="25233" y="0"/>
                </a:lnTo>
                <a:lnTo>
                  <a:pt x="117118" y="0"/>
                </a:lnTo>
                <a:lnTo>
                  <a:pt x="142352" y="25293"/>
                </a:lnTo>
                <a:lnTo>
                  <a:pt x="142352" y="943123"/>
                </a:lnTo>
                <a:lnTo>
                  <a:pt x="117118" y="96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24385" y="2018892"/>
            <a:ext cx="691515" cy="1000760"/>
          </a:xfrm>
          <a:custGeom>
            <a:avLst/>
            <a:gdLst/>
            <a:ahLst/>
            <a:cxnLst/>
            <a:rect l="l" t="t" r="r" b="b"/>
            <a:pathLst>
              <a:path w="691515" h="1000760">
                <a:moveTo>
                  <a:pt x="492738" y="494828"/>
                </a:moveTo>
                <a:lnTo>
                  <a:pt x="337980" y="494828"/>
                </a:lnTo>
                <a:lnTo>
                  <a:pt x="345304" y="491089"/>
                </a:lnTo>
                <a:lnTo>
                  <a:pt x="351832" y="479640"/>
                </a:lnTo>
                <a:lnTo>
                  <a:pt x="410868" y="325553"/>
                </a:lnTo>
                <a:lnTo>
                  <a:pt x="538869" y="17924"/>
                </a:lnTo>
                <a:lnTo>
                  <a:pt x="565710" y="0"/>
                </a:lnTo>
                <a:lnTo>
                  <a:pt x="661052" y="0"/>
                </a:lnTo>
                <a:lnTo>
                  <a:pt x="676837" y="3211"/>
                </a:lnTo>
                <a:lnTo>
                  <a:pt x="687142" y="11956"/>
                </a:lnTo>
                <a:lnTo>
                  <a:pt x="691112" y="24899"/>
                </a:lnTo>
                <a:lnTo>
                  <a:pt x="687894" y="40708"/>
                </a:lnTo>
                <a:lnTo>
                  <a:pt x="492738" y="494828"/>
                </a:lnTo>
                <a:close/>
              </a:path>
              <a:path w="691515" h="1000760">
                <a:moveTo>
                  <a:pt x="256375" y="1000261"/>
                </a:moveTo>
                <a:lnTo>
                  <a:pt x="162236" y="1000261"/>
                </a:lnTo>
                <a:lnTo>
                  <a:pt x="146448" y="997050"/>
                </a:lnTo>
                <a:lnTo>
                  <a:pt x="136151" y="988305"/>
                </a:lnTo>
                <a:lnTo>
                  <a:pt x="132225" y="975361"/>
                </a:lnTo>
                <a:lnTo>
                  <a:pt x="135550" y="959552"/>
                </a:lnTo>
                <a:lnTo>
                  <a:pt x="256530" y="678907"/>
                </a:lnTo>
                <a:lnTo>
                  <a:pt x="257870" y="675161"/>
                </a:lnTo>
                <a:lnTo>
                  <a:pt x="257870" y="671416"/>
                </a:lnTo>
                <a:lnTo>
                  <a:pt x="256530" y="667670"/>
                </a:lnTo>
                <a:lnTo>
                  <a:pt x="2777" y="40125"/>
                </a:lnTo>
                <a:lnTo>
                  <a:pt x="0" y="24539"/>
                </a:lnTo>
                <a:lnTo>
                  <a:pt x="4178" y="11781"/>
                </a:lnTo>
                <a:lnTo>
                  <a:pt x="14444" y="3164"/>
                </a:lnTo>
                <a:lnTo>
                  <a:pt x="29929" y="0"/>
                </a:lnTo>
                <a:lnTo>
                  <a:pt x="132252" y="0"/>
                </a:lnTo>
                <a:lnTo>
                  <a:pt x="269911" y="322792"/>
                </a:lnTo>
                <a:lnTo>
                  <a:pt x="324680" y="479251"/>
                </a:lnTo>
                <a:lnTo>
                  <a:pt x="330794" y="490876"/>
                </a:lnTo>
                <a:lnTo>
                  <a:pt x="337980" y="494828"/>
                </a:lnTo>
                <a:lnTo>
                  <a:pt x="492738" y="494828"/>
                </a:lnTo>
                <a:lnTo>
                  <a:pt x="283100" y="982648"/>
                </a:lnTo>
                <a:lnTo>
                  <a:pt x="280565" y="987792"/>
                </a:lnTo>
                <a:lnTo>
                  <a:pt x="276906" y="991941"/>
                </a:lnTo>
                <a:lnTo>
                  <a:pt x="267341" y="998245"/>
                </a:lnTo>
                <a:lnTo>
                  <a:pt x="262091" y="999968"/>
                </a:lnTo>
                <a:lnTo>
                  <a:pt x="256375" y="1000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42844" y="1733464"/>
            <a:ext cx="142875" cy="969010"/>
          </a:xfrm>
          <a:custGeom>
            <a:avLst/>
            <a:gdLst/>
            <a:ahLst/>
            <a:cxnLst/>
            <a:rect l="l" t="t" r="r" b="b"/>
            <a:pathLst>
              <a:path w="142875" h="969010">
                <a:moveTo>
                  <a:pt x="117119" y="968417"/>
                </a:moveTo>
                <a:lnTo>
                  <a:pt x="25233" y="968417"/>
                </a:lnTo>
                <a:lnTo>
                  <a:pt x="21522" y="967677"/>
                </a:lnTo>
                <a:lnTo>
                  <a:pt x="0" y="943123"/>
                </a:lnTo>
                <a:lnTo>
                  <a:pt x="0" y="25293"/>
                </a:lnTo>
                <a:lnTo>
                  <a:pt x="25233" y="0"/>
                </a:lnTo>
                <a:lnTo>
                  <a:pt x="117119" y="0"/>
                </a:lnTo>
                <a:lnTo>
                  <a:pt x="142352" y="25293"/>
                </a:lnTo>
                <a:lnTo>
                  <a:pt x="142352" y="943123"/>
                </a:lnTo>
                <a:lnTo>
                  <a:pt x="117119" y="96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74624" y="1727277"/>
            <a:ext cx="730250" cy="984250"/>
          </a:xfrm>
          <a:custGeom>
            <a:avLst/>
            <a:gdLst/>
            <a:ahLst/>
            <a:cxnLst/>
            <a:rect l="l" t="t" r="r" b="b"/>
            <a:pathLst>
              <a:path w="730250" h="984250">
                <a:moveTo>
                  <a:pt x="167095" y="557352"/>
                </a:moveTo>
                <a:lnTo>
                  <a:pt x="127663" y="543448"/>
                </a:lnTo>
                <a:lnTo>
                  <a:pt x="104284" y="503932"/>
                </a:lnTo>
                <a:lnTo>
                  <a:pt x="103387" y="491176"/>
                </a:lnTo>
                <a:lnTo>
                  <a:pt x="103651" y="486932"/>
                </a:lnTo>
                <a:lnTo>
                  <a:pt x="113289" y="458959"/>
                </a:lnTo>
                <a:lnTo>
                  <a:pt x="321000" y="109611"/>
                </a:lnTo>
                <a:lnTo>
                  <a:pt x="350745" y="69372"/>
                </a:lnTo>
                <a:lnTo>
                  <a:pt x="382997" y="41082"/>
                </a:lnTo>
                <a:lnTo>
                  <a:pt x="420119" y="19613"/>
                </a:lnTo>
                <a:lnTo>
                  <a:pt x="460696" y="5787"/>
                </a:lnTo>
                <a:lnTo>
                  <a:pt x="503180" y="129"/>
                </a:lnTo>
                <a:lnTo>
                  <a:pt x="510326" y="0"/>
                </a:lnTo>
                <a:lnTo>
                  <a:pt x="524632" y="443"/>
                </a:lnTo>
                <a:lnTo>
                  <a:pt x="566933" y="7342"/>
                </a:lnTo>
                <a:lnTo>
                  <a:pt x="607089" y="22351"/>
                </a:lnTo>
                <a:lnTo>
                  <a:pt x="619670" y="29165"/>
                </a:lnTo>
                <a:lnTo>
                  <a:pt x="619815" y="29165"/>
                </a:lnTo>
                <a:lnTo>
                  <a:pt x="660182" y="58852"/>
                </a:lnTo>
                <a:lnTo>
                  <a:pt x="688642" y="91182"/>
                </a:lnTo>
                <a:lnTo>
                  <a:pt x="710094" y="128113"/>
                </a:lnTo>
                <a:lnTo>
                  <a:pt x="510472" y="128113"/>
                </a:lnTo>
                <a:lnTo>
                  <a:pt x="498504" y="128937"/>
                </a:lnTo>
                <a:lnTo>
                  <a:pt x="459664" y="143734"/>
                </a:lnTo>
                <a:lnTo>
                  <a:pt x="431508" y="174348"/>
                </a:lnTo>
                <a:lnTo>
                  <a:pt x="223215" y="524630"/>
                </a:lnTo>
                <a:lnTo>
                  <a:pt x="192011" y="552474"/>
                </a:lnTo>
                <a:lnTo>
                  <a:pt x="175608" y="556838"/>
                </a:lnTo>
                <a:lnTo>
                  <a:pt x="167095" y="557352"/>
                </a:lnTo>
                <a:close/>
              </a:path>
              <a:path w="730250" h="984250">
                <a:moveTo>
                  <a:pt x="619815" y="29165"/>
                </a:moveTo>
                <a:lnTo>
                  <a:pt x="619670" y="29165"/>
                </a:lnTo>
                <a:lnTo>
                  <a:pt x="619815" y="29165"/>
                </a:lnTo>
                <a:close/>
              </a:path>
              <a:path w="730250" h="984250">
                <a:moveTo>
                  <a:pt x="400247" y="855121"/>
                </a:moveTo>
                <a:lnTo>
                  <a:pt x="202580" y="855121"/>
                </a:lnTo>
                <a:lnTo>
                  <a:pt x="213373" y="853995"/>
                </a:lnTo>
                <a:lnTo>
                  <a:pt x="223803" y="851624"/>
                </a:lnTo>
                <a:lnTo>
                  <a:pt x="233872" y="848008"/>
                </a:lnTo>
                <a:lnTo>
                  <a:pt x="243642" y="843107"/>
                </a:lnTo>
                <a:lnTo>
                  <a:pt x="245286" y="842096"/>
                </a:lnTo>
                <a:lnTo>
                  <a:pt x="247303" y="841474"/>
                </a:lnTo>
                <a:lnTo>
                  <a:pt x="278937" y="809203"/>
                </a:lnTo>
                <a:lnTo>
                  <a:pt x="592942" y="260194"/>
                </a:lnTo>
                <a:lnTo>
                  <a:pt x="602267" y="219605"/>
                </a:lnTo>
                <a:lnTo>
                  <a:pt x="601448" y="207609"/>
                </a:lnTo>
                <a:lnTo>
                  <a:pt x="586700" y="168669"/>
                </a:lnTo>
                <a:lnTo>
                  <a:pt x="550966" y="137445"/>
                </a:lnTo>
                <a:lnTo>
                  <a:pt x="510472" y="128113"/>
                </a:lnTo>
                <a:lnTo>
                  <a:pt x="710094" y="128113"/>
                </a:lnTo>
                <a:lnTo>
                  <a:pt x="724218" y="169240"/>
                </a:lnTo>
                <a:lnTo>
                  <a:pt x="729968" y="211970"/>
                </a:lnTo>
                <a:lnTo>
                  <a:pt x="730108" y="219159"/>
                </a:lnTo>
                <a:lnTo>
                  <a:pt x="729685" y="233552"/>
                </a:lnTo>
                <a:lnTo>
                  <a:pt x="722816" y="276116"/>
                </a:lnTo>
                <a:lnTo>
                  <a:pt x="707796" y="316519"/>
                </a:lnTo>
                <a:lnTo>
                  <a:pt x="704540" y="322926"/>
                </a:lnTo>
                <a:lnTo>
                  <a:pt x="400247" y="855121"/>
                </a:lnTo>
                <a:close/>
              </a:path>
              <a:path w="730250" h="984250">
                <a:moveTo>
                  <a:pt x="199399" y="983624"/>
                </a:moveTo>
                <a:lnTo>
                  <a:pt x="198623" y="983624"/>
                </a:lnTo>
                <a:lnTo>
                  <a:pt x="183982" y="983121"/>
                </a:lnTo>
                <a:lnTo>
                  <a:pt x="140829" y="975848"/>
                </a:lnTo>
                <a:lnTo>
                  <a:pt x="100564" y="960646"/>
                </a:lnTo>
                <a:lnTo>
                  <a:pt x="64116" y="937744"/>
                </a:lnTo>
                <a:lnTo>
                  <a:pt x="32811" y="908174"/>
                </a:lnTo>
                <a:lnTo>
                  <a:pt x="7979" y="872968"/>
                </a:lnTo>
                <a:lnTo>
                  <a:pt x="0" y="840580"/>
                </a:lnTo>
                <a:lnTo>
                  <a:pt x="623" y="832808"/>
                </a:lnTo>
                <a:lnTo>
                  <a:pt x="19022" y="796354"/>
                </a:lnTo>
                <a:lnTo>
                  <a:pt x="59775" y="777956"/>
                </a:lnTo>
                <a:lnTo>
                  <a:pt x="63906" y="777811"/>
                </a:lnTo>
                <a:lnTo>
                  <a:pt x="72196" y="778327"/>
                </a:lnTo>
                <a:lnTo>
                  <a:pt x="108892" y="796103"/>
                </a:lnTo>
                <a:lnTo>
                  <a:pt x="119173" y="809423"/>
                </a:lnTo>
                <a:lnTo>
                  <a:pt x="125046" y="818452"/>
                </a:lnTo>
                <a:lnTo>
                  <a:pt x="132000" y="826751"/>
                </a:lnTo>
                <a:lnTo>
                  <a:pt x="139920" y="834140"/>
                </a:lnTo>
                <a:lnTo>
                  <a:pt x="148742" y="840580"/>
                </a:lnTo>
                <a:lnTo>
                  <a:pt x="150647" y="841327"/>
                </a:lnTo>
                <a:lnTo>
                  <a:pt x="152509" y="842169"/>
                </a:lnTo>
                <a:lnTo>
                  <a:pt x="195792" y="855121"/>
                </a:lnTo>
                <a:lnTo>
                  <a:pt x="400247" y="855121"/>
                </a:lnTo>
                <a:lnTo>
                  <a:pt x="390043" y="872968"/>
                </a:lnTo>
                <a:lnTo>
                  <a:pt x="365202" y="908177"/>
                </a:lnTo>
                <a:lnTo>
                  <a:pt x="333889" y="937749"/>
                </a:lnTo>
                <a:lnTo>
                  <a:pt x="297438" y="960650"/>
                </a:lnTo>
                <a:lnTo>
                  <a:pt x="257194" y="975848"/>
                </a:lnTo>
                <a:lnTo>
                  <a:pt x="214041" y="983121"/>
                </a:lnTo>
                <a:lnTo>
                  <a:pt x="199399" y="98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42928" y="1725837"/>
            <a:ext cx="485140" cy="707390"/>
          </a:xfrm>
          <a:custGeom>
            <a:avLst/>
            <a:gdLst/>
            <a:ahLst/>
            <a:cxnLst/>
            <a:rect l="l" t="t" r="r" b="b"/>
            <a:pathLst>
              <a:path w="485140" h="707389">
                <a:moveTo>
                  <a:pt x="284679" y="706809"/>
                </a:moveTo>
                <a:lnTo>
                  <a:pt x="242701" y="691537"/>
                </a:lnTo>
                <a:lnTo>
                  <a:pt x="29990" y="330886"/>
                </a:lnTo>
                <a:lnTo>
                  <a:pt x="26347" y="324639"/>
                </a:lnTo>
                <a:lnTo>
                  <a:pt x="9617" y="284681"/>
                </a:lnTo>
                <a:lnTo>
                  <a:pt x="1026" y="242211"/>
                </a:lnTo>
                <a:lnTo>
                  <a:pt x="0" y="213320"/>
                </a:lnTo>
                <a:lnTo>
                  <a:pt x="909" y="198877"/>
                </a:lnTo>
                <a:lnTo>
                  <a:pt x="9270" y="156361"/>
                </a:lnTo>
                <a:lnTo>
                  <a:pt x="25784" y="116313"/>
                </a:lnTo>
                <a:lnTo>
                  <a:pt x="49810" y="80287"/>
                </a:lnTo>
                <a:lnTo>
                  <a:pt x="80417" y="49683"/>
                </a:lnTo>
                <a:lnTo>
                  <a:pt x="116415" y="25688"/>
                </a:lnTo>
                <a:lnTo>
                  <a:pt x="156408" y="9233"/>
                </a:lnTo>
                <a:lnTo>
                  <a:pt x="198843" y="957"/>
                </a:lnTo>
                <a:lnTo>
                  <a:pt x="220463" y="0"/>
                </a:lnTo>
                <a:lnTo>
                  <a:pt x="227671" y="156"/>
                </a:lnTo>
                <a:lnTo>
                  <a:pt x="270499" y="6061"/>
                </a:lnTo>
                <a:lnTo>
                  <a:pt x="311340" y="20269"/>
                </a:lnTo>
                <a:lnTo>
                  <a:pt x="348609" y="42227"/>
                </a:lnTo>
                <a:lnTo>
                  <a:pt x="380861" y="71084"/>
                </a:lnTo>
                <a:lnTo>
                  <a:pt x="406842" y="105719"/>
                </a:lnTo>
                <a:lnTo>
                  <a:pt x="410386" y="112023"/>
                </a:lnTo>
                <a:lnTo>
                  <a:pt x="419972" y="128454"/>
                </a:lnTo>
                <a:lnTo>
                  <a:pt x="220755" y="128454"/>
                </a:lnTo>
                <a:lnTo>
                  <a:pt x="214725" y="128586"/>
                </a:lnTo>
                <a:lnTo>
                  <a:pt x="169250" y="143661"/>
                </a:lnTo>
                <a:lnTo>
                  <a:pt x="140467" y="174300"/>
                </a:lnTo>
                <a:lnTo>
                  <a:pt x="128185" y="220707"/>
                </a:lnTo>
                <a:lnTo>
                  <a:pt x="128416" y="226749"/>
                </a:lnTo>
                <a:lnTo>
                  <a:pt x="141118" y="266849"/>
                </a:lnTo>
                <a:lnTo>
                  <a:pt x="340024" y="611454"/>
                </a:lnTo>
                <a:lnTo>
                  <a:pt x="348332" y="643301"/>
                </a:lnTo>
                <a:lnTo>
                  <a:pt x="347694" y="651596"/>
                </a:lnTo>
                <a:lnTo>
                  <a:pt x="329446" y="688087"/>
                </a:lnTo>
                <a:lnTo>
                  <a:pt x="288806" y="706645"/>
                </a:lnTo>
                <a:lnTo>
                  <a:pt x="284679" y="706809"/>
                </a:lnTo>
                <a:close/>
              </a:path>
              <a:path w="485140" h="707389">
                <a:moveTo>
                  <a:pt x="421211" y="320931"/>
                </a:moveTo>
                <a:lnTo>
                  <a:pt x="379065" y="305611"/>
                </a:lnTo>
                <a:lnTo>
                  <a:pt x="299840" y="176216"/>
                </a:lnTo>
                <a:lnTo>
                  <a:pt x="296927" y="170888"/>
                </a:lnTo>
                <a:lnTo>
                  <a:pt x="293519" y="165899"/>
                </a:lnTo>
                <a:lnTo>
                  <a:pt x="256057" y="135982"/>
                </a:lnTo>
                <a:lnTo>
                  <a:pt x="220755" y="128454"/>
                </a:lnTo>
                <a:lnTo>
                  <a:pt x="419972" y="128454"/>
                </a:lnTo>
                <a:lnTo>
                  <a:pt x="476326" y="225051"/>
                </a:lnTo>
                <a:lnTo>
                  <a:pt x="484759" y="256911"/>
                </a:lnTo>
                <a:lnTo>
                  <a:pt x="484184" y="265244"/>
                </a:lnTo>
                <a:lnTo>
                  <a:pt x="466088" y="301990"/>
                </a:lnTo>
                <a:lnTo>
                  <a:pt x="425354" y="320759"/>
                </a:lnTo>
                <a:lnTo>
                  <a:pt x="421211" y="320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241909" y="3222683"/>
            <a:ext cx="7035800" cy="4968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100"/>
              </a:spcBef>
            </a:pPr>
            <a:r>
              <a:rPr sz="4000" b="1" spc="200" dirty="0">
                <a:solidFill>
                  <a:schemeClr val="bg1"/>
                </a:solidFill>
                <a:latin typeface="Calibri"/>
                <a:cs typeface="Calibri"/>
              </a:rPr>
              <a:t>Vintally </a:t>
            </a:r>
            <a:r>
              <a:rPr sz="4000" b="1" spc="250" dirty="0">
                <a:solidFill>
                  <a:schemeClr val="bg1"/>
                </a:solidFill>
                <a:latin typeface="Calibri"/>
                <a:cs typeface="Calibri"/>
              </a:rPr>
              <a:t>es </a:t>
            </a:r>
            <a:r>
              <a:rPr sz="4000" b="1" spc="370" dirty="0">
                <a:solidFill>
                  <a:schemeClr val="bg1"/>
                </a:solidFill>
                <a:latin typeface="Calibri"/>
                <a:cs typeface="Calibri"/>
              </a:rPr>
              <a:t>la </a:t>
            </a:r>
            <a:r>
              <a:rPr sz="4000" b="1" spc="330" dirty="0">
                <a:solidFill>
                  <a:schemeClr val="bg1"/>
                </a:solidFill>
                <a:latin typeface="Calibri"/>
                <a:cs typeface="Calibri"/>
              </a:rPr>
              <a:t>plataforma </a:t>
            </a:r>
            <a:r>
              <a:rPr sz="4000" b="1" spc="325" dirty="0">
                <a:solidFill>
                  <a:schemeClr val="bg1"/>
                </a:solidFill>
                <a:latin typeface="Calibri"/>
                <a:cs typeface="Calibri"/>
              </a:rPr>
              <a:t>digital  </a:t>
            </a:r>
            <a:r>
              <a:rPr sz="4000" b="1" spc="295" dirty="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4000" b="1" spc="254" dirty="0">
                <a:solidFill>
                  <a:schemeClr val="bg1"/>
                </a:solidFill>
                <a:latin typeface="Calibri"/>
                <a:cs typeface="Calibri"/>
              </a:rPr>
              <a:t>permite </a:t>
            </a:r>
            <a:r>
              <a:rPr sz="4000" b="1" spc="280" dirty="0">
                <a:solidFill>
                  <a:schemeClr val="bg1"/>
                </a:solidFill>
                <a:latin typeface="Calibri"/>
                <a:cs typeface="Calibri"/>
              </a:rPr>
              <a:t>obtener </a:t>
            </a:r>
            <a:r>
              <a:rPr sz="4000" b="1" spc="250" dirty="0">
                <a:solidFill>
                  <a:schemeClr val="bg1"/>
                </a:solidFill>
                <a:latin typeface="Calibri"/>
                <a:cs typeface="Calibri"/>
              </a:rPr>
              <a:t>una  </a:t>
            </a:r>
            <a:r>
              <a:rPr sz="4000" b="1" spc="315" dirty="0">
                <a:solidFill>
                  <a:schemeClr val="bg1"/>
                </a:solidFill>
                <a:latin typeface="Calibri"/>
                <a:cs typeface="Calibri"/>
              </a:rPr>
              <a:t>evaluación </a:t>
            </a:r>
            <a:r>
              <a:rPr sz="4000" b="1" spc="44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4000" b="1" spc="270" dirty="0">
                <a:solidFill>
                  <a:schemeClr val="bg1"/>
                </a:solidFill>
                <a:latin typeface="Calibri"/>
                <a:cs typeface="Calibri"/>
              </a:rPr>
              <a:t>las </a:t>
            </a:r>
            <a:r>
              <a:rPr sz="4000" b="1" spc="335" dirty="0">
                <a:solidFill>
                  <a:schemeClr val="bg1"/>
                </a:solidFill>
                <a:latin typeface="Calibri"/>
                <a:cs typeface="Calibri"/>
              </a:rPr>
              <a:t>competencias  </a:t>
            </a:r>
            <a:r>
              <a:rPr sz="4000" b="1" spc="400" dirty="0">
                <a:solidFill>
                  <a:schemeClr val="bg1"/>
                </a:solidFill>
                <a:latin typeface="Calibri"/>
                <a:cs typeface="Calibri"/>
              </a:rPr>
              <a:t>asociadas </a:t>
            </a:r>
            <a:r>
              <a:rPr sz="4000" b="1" spc="64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4000" b="1" spc="370" dirty="0">
                <a:solidFill>
                  <a:schemeClr val="bg1"/>
                </a:solidFill>
                <a:latin typeface="Calibri"/>
                <a:cs typeface="Calibri"/>
              </a:rPr>
              <a:t>la </a:t>
            </a:r>
            <a:r>
              <a:rPr sz="4000" b="1" spc="360" dirty="0">
                <a:solidFill>
                  <a:schemeClr val="bg1"/>
                </a:solidFill>
                <a:latin typeface="Calibri"/>
                <a:cs typeface="Calibri"/>
              </a:rPr>
              <a:t>empleabilidad</a:t>
            </a:r>
            <a:r>
              <a:rPr sz="4000" b="1" spc="-4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4000" b="1" spc="190" dirty="0">
                <a:solidFill>
                  <a:schemeClr val="bg1"/>
                </a:solidFill>
                <a:latin typeface="Calibri"/>
                <a:cs typeface="Calibri"/>
              </a:rPr>
              <a:t>y </a:t>
            </a:r>
            <a:r>
              <a:rPr sz="4000" b="1" spc="260" dirty="0">
                <a:solidFill>
                  <a:schemeClr val="bg1"/>
                </a:solidFill>
                <a:latin typeface="Calibri"/>
                <a:cs typeface="Calibri"/>
              </a:rPr>
              <a:t>el  </a:t>
            </a:r>
            <a:r>
              <a:rPr sz="4000" b="1" spc="229" dirty="0">
                <a:solidFill>
                  <a:schemeClr val="bg1"/>
                </a:solidFill>
                <a:latin typeface="Calibri"/>
                <a:cs typeface="Calibri"/>
              </a:rPr>
              <a:t>emprendimiento, </a:t>
            </a:r>
            <a:r>
              <a:rPr sz="4000" b="1" spc="64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4000" b="1" spc="245" dirty="0">
                <a:solidFill>
                  <a:schemeClr val="bg1"/>
                </a:solidFill>
                <a:latin typeface="Calibri"/>
                <a:cs typeface="Calibri"/>
              </a:rPr>
              <a:t>través </a:t>
            </a:r>
            <a:r>
              <a:rPr sz="4000" b="1" spc="445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4000" b="1" spc="-1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4000" b="1" spc="150" dirty="0">
                <a:solidFill>
                  <a:schemeClr val="bg1"/>
                </a:solidFill>
                <a:latin typeface="Calibri"/>
                <a:cs typeface="Calibri"/>
              </a:rPr>
              <a:t>tests  </a:t>
            </a:r>
            <a:r>
              <a:rPr sz="4000" b="1" spc="260" dirty="0">
                <a:solidFill>
                  <a:schemeClr val="bg1"/>
                </a:solidFill>
                <a:latin typeface="Calibri"/>
                <a:cs typeface="Calibri"/>
              </a:rPr>
              <a:t>dinámicos.</a:t>
            </a:r>
            <a:endParaRPr sz="4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010" y="34383"/>
            <a:ext cx="13487400" cy="923330"/>
          </a:xfrm>
        </p:spPr>
        <p:txBody>
          <a:bodyPr/>
          <a:lstStyle/>
          <a:p>
            <a:r>
              <a:rPr lang="es-ES" sz="6000" b="1" dirty="0">
                <a:solidFill>
                  <a:schemeClr val="bg1"/>
                </a:solidFill>
              </a:rPr>
              <a:t>MAYOR EFICIENCIA Y EFICACIA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"/>
          </p:nvPr>
        </p:nvSpPr>
        <p:spPr>
          <a:xfrm>
            <a:off x="457200" y="6515100"/>
            <a:ext cx="12801600" cy="2769989"/>
          </a:xfrm>
        </p:spPr>
        <p:txBody>
          <a:bodyPr/>
          <a:lstStyle/>
          <a:p>
            <a:r>
              <a:rPr lang="es-ES" sz="3600" b="1" dirty="0">
                <a:solidFill>
                  <a:schemeClr val="bg1"/>
                </a:solidFill>
              </a:rPr>
              <a:t>AUMENTAMOS </a:t>
            </a:r>
            <a:r>
              <a:rPr lang="es-ES" sz="3600" b="1">
                <a:solidFill>
                  <a:schemeClr val="bg1"/>
                </a:solidFill>
              </a:rPr>
              <a:t>LA EFICIENCIA  AL DISMINUIR </a:t>
            </a:r>
            <a:r>
              <a:rPr lang="es-ES" sz="3600" b="1" dirty="0">
                <a:solidFill>
                  <a:schemeClr val="bg1"/>
                </a:solidFill>
              </a:rPr>
              <a:t>LOS COSTES CON LA TECNOLOGÍA QUE EMPLEAMOS</a:t>
            </a:r>
          </a:p>
          <a:p>
            <a:endParaRPr lang="es-ES" sz="3600" b="1" dirty="0">
              <a:solidFill>
                <a:schemeClr val="bg1"/>
              </a:solidFill>
            </a:endParaRPr>
          </a:p>
          <a:p>
            <a:r>
              <a:rPr lang="es-ES" sz="3600" b="1" dirty="0">
                <a:solidFill>
                  <a:schemeClr val="bg1"/>
                </a:solidFill>
              </a:rPr>
              <a:t>AUMENTAMOS LA EFICACIA AL DAR RESULTADOS QUE SON DE MÁS CALIDAD</a:t>
            </a:r>
          </a:p>
        </p:txBody>
      </p:sp>
    </p:spTree>
    <p:extLst>
      <p:ext uri="{BB962C8B-B14F-4D97-AF65-F5344CB8AC3E}">
        <p14:creationId xmlns:p14="http://schemas.microsoft.com/office/powerpoint/2010/main" val="83576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933700"/>
            <a:ext cx="5222792" cy="7353866"/>
          </a:xfrm>
          <a:custGeom>
            <a:avLst/>
            <a:gdLst/>
            <a:ahLst/>
            <a:cxnLst/>
            <a:rect l="l" t="t" r="r" b="b"/>
            <a:pathLst>
              <a:path w="4905375" h="6951980">
                <a:moveTo>
                  <a:pt x="0" y="0"/>
                </a:moveTo>
                <a:lnTo>
                  <a:pt x="4905185" y="0"/>
                </a:lnTo>
                <a:lnTo>
                  <a:pt x="4905185" y="6951411"/>
                </a:lnTo>
                <a:lnTo>
                  <a:pt x="0" y="6951411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54114" y="2933700"/>
            <a:ext cx="4905375" cy="7331563"/>
          </a:xfrm>
          <a:custGeom>
            <a:avLst/>
            <a:gdLst/>
            <a:ahLst/>
            <a:cxnLst/>
            <a:rect l="l" t="t" r="r" b="b"/>
            <a:pathLst>
              <a:path w="4905375" h="6951980">
                <a:moveTo>
                  <a:pt x="0" y="0"/>
                </a:moveTo>
                <a:lnTo>
                  <a:pt x="4905185" y="0"/>
                </a:lnTo>
                <a:lnTo>
                  <a:pt x="4905185" y="6951411"/>
                </a:lnTo>
                <a:lnTo>
                  <a:pt x="0" y="6951411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1312" y="2933700"/>
            <a:ext cx="4905375" cy="7501620"/>
          </a:xfrm>
          <a:custGeom>
            <a:avLst/>
            <a:gdLst/>
            <a:ahLst/>
            <a:cxnLst/>
            <a:rect l="l" t="t" r="r" b="b"/>
            <a:pathLst>
              <a:path w="4905375" h="6951980">
                <a:moveTo>
                  <a:pt x="0" y="0"/>
                </a:moveTo>
                <a:lnTo>
                  <a:pt x="4905185" y="0"/>
                </a:lnTo>
                <a:lnTo>
                  <a:pt x="4905185" y="6951411"/>
                </a:lnTo>
                <a:lnTo>
                  <a:pt x="0" y="6951411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41401" y="4045379"/>
            <a:ext cx="1733549" cy="1733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5235" y="4197998"/>
            <a:ext cx="1428749" cy="1428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6140" y="4292825"/>
            <a:ext cx="1238249" cy="1238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28187" y="951828"/>
            <a:ext cx="15809594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1175" dirty="0">
                <a:solidFill>
                  <a:srgbClr val="000000"/>
                </a:solidFill>
              </a:rPr>
              <a:t>Una </a:t>
            </a:r>
            <a:r>
              <a:rPr sz="8300" spc="-919" dirty="0">
                <a:solidFill>
                  <a:srgbClr val="3C58A3"/>
                </a:solidFill>
              </a:rPr>
              <a:t>solución </a:t>
            </a:r>
            <a:r>
              <a:rPr sz="8300" spc="-815" dirty="0">
                <a:solidFill>
                  <a:srgbClr val="000000"/>
                </a:solidFill>
              </a:rPr>
              <a:t>para </a:t>
            </a:r>
            <a:r>
              <a:rPr sz="8300" spc="-1175" dirty="0">
                <a:solidFill>
                  <a:srgbClr val="000000"/>
                </a:solidFill>
              </a:rPr>
              <a:t>cada</a:t>
            </a:r>
            <a:r>
              <a:rPr sz="8300" spc="-950" dirty="0">
                <a:solidFill>
                  <a:srgbClr val="000000"/>
                </a:solidFill>
              </a:rPr>
              <a:t> </a:t>
            </a:r>
            <a:r>
              <a:rPr sz="8300" spc="-1065" dirty="0">
                <a:solidFill>
                  <a:srgbClr val="000000"/>
                </a:solidFill>
              </a:rPr>
              <a:t>necesidad</a:t>
            </a:r>
            <a:endParaRPr sz="8300" dirty="0"/>
          </a:p>
        </p:txBody>
      </p:sp>
      <p:sp>
        <p:nvSpPr>
          <p:cNvPr id="10" name="object 10"/>
          <p:cNvSpPr txBox="1"/>
          <p:nvPr/>
        </p:nvSpPr>
        <p:spPr>
          <a:xfrm>
            <a:off x="1371600" y="5941296"/>
            <a:ext cx="4608809" cy="4024692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3200" b="1" spc="175" dirty="0">
                <a:solidFill>
                  <a:srgbClr val="FFFFFF"/>
                </a:solidFill>
                <a:latin typeface="Century Gothic"/>
                <a:cs typeface="Century Gothic"/>
              </a:rPr>
              <a:t>EMPRESAS</a:t>
            </a:r>
            <a:endParaRPr sz="3200" dirty="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ct val="114599"/>
              </a:lnSpc>
              <a:spcBef>
                <a:spcPts val="1125"/>
              </a:spcBef>
            </a:pPr>
            <a:r>
              <a:rPr sz="2400" b="1" spc="240" dirty="0">
                <a:solidFill>
                  <a:srgbClr val="FFFFFF"/>
                </a:solidFill>
                <a:latin typeface="Calibri"/>
                <a:cs typeface="Calibri"/>
              </a:rPr>
              <a:t>Necesitan </a:t>
            </a:r>
            <a:r>
              <a:rPr sz="2400" b="1" spc="190" dirty="0">
                <a:solidFill>
                  <a:srgbClr val="FFFFFF"/>
                </a:solidFill>
                <a:latin typeface="Calibri"/>
                <a:cs typeface="Calibri"/>
              </a:rPr>
              <a:t>profesionales  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400" b="1" spc="254" dirty="0">
                <a:solidFill>
                  <a:srgbClr val="FFFFFF"/>
                </a:solidFill>
                <a:latin typeface="Calibri"/>
                <a:cs typeface="Calibri"/>
              </a:rPr>
              <a:t>trabajar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y/o</a:t>
            </a:r>
            <a:r>
              <a:rPr sz="24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65" dirty="0">
                <a:solidFill>
                  <a:srgbClr val="FFFFFF"/>
                </a:solidFill>
                <a:latin typeface="Calibri"/>
                <a:cs typeface="Calibri"/>
              </a:rPr>
              <a:t>hacer </a:t>
            </a:r>
            <a:r>
              <a:rPr sz="24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65" dirty="0">
                <a:solidFill>
                  <a:srgbClr val="FFFFFF"/>
                </a:solidFill>
                <a:latin typeface="Calibri"/>
                <a:cs typeface="Calibri"/>
              </a:rPr>
              <a:t>prácticas </a:t>
            </a:r>
            <a:r>
              <a:rPr sz="2400" b="1" spc="180" dirty="0">
                <a:solidFill>
                  <a:srgbClr val="FFFFFF"/>
                </a:solidFill>
                <a:latin typeface="Calibri"/>
                <a:cs typeface="Calibri"/>
              </a:rPr>
              <a:t>según </a:t>
            </a:r>
            <a:r>
              <a:rPr sz="2400" b="1" spc="195" dirty="0">
                <a:solidFill>
                  <a:srgbClr val="FFFFFF"/>
                </a:solidFill>
                <a:latin typeface="Calibri"/>
                <a:cs typeface="Calibri"/>
              </a:rPr>
              <a:t>las  </a:t>
            </a:r>
            <a:r>
              <a:rPr sz="2400" b="1" spc="215" dirty="0">
                <a:solidFill>
                  <a:srgbClr val="FFFFFF"/>
                </a:solidFill>
                <a:latin typeface="Calibri"/>
                <a:cs typeface="Calibri"/>
              </a:rPr>
              <a:t>competencias,  </a:t>
            </a:r>
            <a:r>
              <a:rPr sz="2400" b="1" spc="240" dirty="0">
                <a:solidFill>
                  <a:srgbClr val="FFFFFF"/>
                </a:solidFill>
                <a:latin typeface="Calibri"/>
                <a:cs typeface="Calibri"/>
              </a:rPr>
              <a:t>personalidad 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60" dirty="0" err="1">
                <a:solidFill>
                  <a:srgbClr val="FFFFFF"/>
                </a:solidFill>
                <a:latin typeface="Calibri"/>
                <a:cs typeface="Calibri"/>
              </a:rPr>
              <a:t>valores</a:t>
            </a:r>
            <a:r>
              <a:rPr sz="2400" spc="16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es-ES" sz="2400" spc="16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-635" algn="ctr">
              <a:lnSpc>
                <a:spcPct val="114599"/>
              </a:lnSpc>
              <a:spcBef>
                <a:spcPts val="1125"/>
              </a:spcBef>
            </a:pPr>
            <a:r>
              <a:rPr lang="es-ES" sz="2400" spc="160" dirty="0">
                <a:solidFill>
                  <a:srgbClr val="FFFFFF"/>
                </a:solidFill>
                <a:latin typeface="Calibri"/>
                <a:cs typeface="Calibri"/>
              </a:rPr>
              <a:t>Necesitan encontrar empresas con sinergias con las que cooperar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8920" y="5978364"/>
            <a:ext cx="4147948" cy="2984150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10"/>
              </a:spcBef>
            </a:pPr>
            <a:r>
              <a:rPr sz="3000" b="1" spc="210" dirty="0">
                <a:solidFill>
                  <a:schemeClr val="bg1"/>
                </a:solidFill>
                <a:latin typeface="Century Gothic"/>
                <a:cs typeface="Century Gothic"/>
              </a:rPr>
              <a:t>EMPRENDIMIENTO</a:t>
            </a:r>
            <a:endParaRPr sz="3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28295" marR="406400" indent="85725">
              <a:lnSpc>
                <a:spcPct val="114599"/>
              </a:lnSpc>
              <a:spcBef>
                <a:spcPts val="1115"/>
              </a:spcBef>
            </a:pPr>
            <a:r>
              <a:rPr sz="2400" b="1" spc="165" dirty="0">
                <a:solidFill>
                  <a:schemeClr val="bg1"/>
                </a:solidFill>
                <a:latin typeface="Calibri"/>
                <a:cs typeface="Calibri"/>
              </a:rPr>
              <a:t>Existe </a:t>
            </a:r>
            <a:r>
              <a:rPr sz="2400" b="1" spc="200" dirty="0">
                <a:solidFill>
                  <a:schemeClr val="bg1"/>
                </a:solidFill>
                <a:latin typeface="Calibri"/>
                <a:cs typeface="Calibri"/>
              </a:rPr>
              <a:t>dificultad</a:t>
            </a:r>
            <a:r>
              <a:rPr sz="2400" b="1" spc="1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335" dirty="0">
                <a:solidFill>
                  <a:schemeClr val="bg1"/>
                </a:solidFill>
                <a:latin typeface="Calibri"/>
                <a:cs typeface="Calibri"/>
              </a:rPr>
              <a:t>para  </a:t>
            </a:r>
            <a:r>
              <a:rPr sz="2400" b="1" spc="204" dirty="0">
                <a:solidFill>
                  <a:schemeClr val="bg1"/>
                </a:solidFill>
                <a:latin typeface="Calibri"/>
                <a:cs typeface="Calibri"/>
              </a:rPr>
              <a:t>encomtrar </a:t>
            </a:r>
            <a:r>
              <a:rPr sz="2400" b="1" spc="190" dirty="0">
                <a:solidFill>
                  <a:schemeClr val="bg1"/>
                </a:solidFill>
                <a:latin typeface="Calibri"/>
                <a:cs typeface="Calibri"/>
              </a:rPr>
              <a:t>socios</a:t>
            </a:r>
            <a:r>
              <a:rPr sz="2400" b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250" dirty="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14599"/>
              </a:lnSpc>
            </a:pPr>
            <a:r>
              <a:rPr sz="2400" b="1" spc="240" dirty="0">
                <a:solidFill>
                  <a:schemeClr val="bg1"/>
                </a:solidFill>
                <a:latin typeface="Calibri"/>
                <a:cs typeface="Calibri"/>
              </a:rPr>
              <a:t>competencias </a:t>
            </a:r>
            <a:r>
              <a:rPr sz="2400" b="1" spc="275" dirty="0">
                <a:solidFill>
                  <a:schemeClr val="bg1"/>
                </a:solidFill>
                <a:latin typeface="Calibri"/>
                <a:cs typeface="Calibri"/>
              </a:rPr>
              <a:t>adecuadas,  </a:t>
            </a:r>
            <a:r>
              <a:rPr sz="2400" b="1" spc="240" dirty="0">
                <a:solidFill>
                  <a:schemeClr val="bg1"/>
                </a:solidFill>
                <a:latin typeface="Calibri"/>
                <a:cs typeface="Calibri"/>
              </a:rPr>
              <a:t>personalidad </a:t>
            </a:r>
            <a:r>
              <a:rPr sz="2400" b="1" spc="140" dirty="0">
                <a:solidFill>
                  <a:schemeClr val="bg1"/>
                </a:solidFill>
                <a:latin typeface="Calibri"/>
                <a:cs typeface="Calibri"/>
              </a:rPr>
              <a:t>y </a:t>
            </a:r>
            <a:r>
              <a:rPr sz="2400" b="1" spc="190" dirty="0">
                <a:solidFill>
                  <a:schemeClr val="bg1"/>
                </a:solidFill>
                <a:latin typeface="Calibri"/>
                <a:cs typeface="Calibri"/>
              </a:rPr>
              <a:t>valores  </a:t>
            </a:r>
            <a:r>
              <a:rPr sz="2400" b="1" spc="240" dirty="0">
                <a:solidFill>
                  <a:schemeClr val="bg1"/>
                </a:solidFill>
                <a:latin typeface="Calibri"/>
                <a:cs typeface="Calibri"/>
              </a:rPr>
              <a:t>alineados </a:t>
            </a:r>
            <a:r>
              <a:rPr sz="2400" b="1" spc="250" dirty="0">
                <a:solidFill>
                  <a:schemeClr val="bg1"/>
                </a:solidFill>
                <a:latin typeface="Calibri"/>
                <a:cs typeface="Calibri"/>
              </a:rPr>
              <a:t>con </a:t>
            </a:r>
            <a:r>
              <a:rPr sz="2400" b="1" spc="25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190" dirty="0">
                <a:solidFill>
                  <a:schemeClr val="bg1"/>
                </a:solidFill>
                <a:latin typeface="Calibri"/>
                <a:cs typeface="Calibri"/>
              </a:rPr>
              <a:t>próposito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60026" y="5950822"/>
            <a:ext cx="4250690" cy="30137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2160"/>
              </a:spcBef>
            </a:pPr>
            <a:r>
              <a:rPr sz="3200" spc="170" dirty="0">
                <a:solidFill>
                  <a:schemeClr val="bg1"/>
                </a:solidFill>
                <a:latin typeface="Century Gothic"/>
                <a:cs typeface="Century Gothic"/>
              </a:rPr>
              <a:t>UNIVERSIDADES</a:t>
            </a:r>
            <a:endParaRPr sz="3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080" indent="1017269">
              <a:lnSpc>
                <a:spcPct val="114599"/>
              </a:lnSpc>
              <a:spcBef>
                <a:spcPts val="1125"/>
              </a:spcBef>
              <a:tabLst>
                <a:tab pos="1506220" algn="l"/>
              </a:tabLst>
            </a:pPr>
            <a:r>
              <a:rPr sz="2400" spc="245" dirty="0">
                <a:solidFill>
                  <a:schemeClr val="bg1"/>
                </a:solidFill>
                <a:latin typeface="Calibri"/>
                <a:cs typeface="Calibri"/>
              </a:rPr>
              <a:t>Desconocen </a:t>
            </a:r>
            <a:r>
              <a:rPr sz="2400" spc="195" dirty="0">
                <a:solidFill>
                  <a:schemeClr val="bg1"/>
                </a:solidFill>
                <a:latin typeface="Calibri"/>
                <a:cs typeface="Calibri"/>
              </a:rPr>
              <a:t>las  </a:t>
            </a:r>
            <a:r>
              <a:rPr sz="2400" spc="240" dirty="0">
                <a:solidFill>
                  <a:schemeClr val="bg1"/>
                </a:solidFill>
                <a:latin typeface="Calibri"/>
                <a:cs typeface="Calibri"/>
              </a:rPr>
              <a:t>competencias </a:t>
            </a:r>
            <a:r>
              <a:rPr sz="2400" spc="150" dirty="0">
                <a:solidFill>
                  <a:schemeClr val="bg1"/>
                </a:solidFill>
                <a:latin typeface="Calibri"/>
                <a:cs typeface="Calibri"/>
              </a:rPr>
              <a:t>transversales,  </a:t>
            </a:r>
            <a:r>
              <a:rPr sz="2400" spc="190" dirty="0">
                <a:solidFill>
                  <a:schemeClr val="bg1"/>
                </a:solidFill>
                <a:latin typeface="Calibri"/>
                <a:cs typeface="Calibri"/>
              </a:rPr>
              <a:t>valores</a:t>
            </a:r>
            <a:r>
              <a:rPr sz="24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140" dirty="0">
                <a:solidFill>
                  <a:schemeClr val="bg1"/>
                </a:solidFill>
                <a:latin typeface="Calibri"/>
                <a:cs typeface="Calibri"/>
              </a:rPr>
              <a:t>y	</a:t>
            </a:r>
            <a:r>
              <a:rPr sz="2400" spc="240" dirty="0">
                <a:solidFill>
                  <a:schemeClr val="bg1"/>
                </a:solidFill>
                <a:latin typeface="Calibri"/>
                <a:cs typeface="Calibri"/>
              </a:rPr>
              <a:t>personalidad 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los 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futuros </a:t>
            </a:r>
            <a:r>
              <a:rPr sz="2400" spc="190" dirty="0">
                <a:solidFill>
                  <a:schemeClr val="bg1"/>
                </a:solidFill>
                <a:latin typeface="Calibri"/>
                <a:cs typeface="Calibri"/>
              </a:rPr>
              <a:t>profesionales </a:t>
            </a:r>
            <a:r>
              <a:rPr sz="2400" spc="215" dirty="0">
                <a:solidFill>
                  <a:schemeClr val="bg1"/>
                </a:solidFill>
                <a:latin typeface="Calibri"/>
                <a:cs typeface="Calibri"/>
              </a:rPr>
              <a:t>que  </a:t>
            </a:r>
            <a:r>
              <a:rPr sz="2400" spc="220" dirty="0">
                <a:solidFill>
                  <a:schemeClr val="bg1"/>
                </a:solidFill>
                <a:latin typeface="Calibri"/>
                <a:cs typeface="Calibri"/>
              </a:rPr>
              <a:t>van </a:t>
            </a:r>
            <a:r>
              <a:rPr sz="2400" spc="465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400" spc="330" dirty="0">
                <a:solidFill>
                  <a:schemeClr val="bg1"/>
                </a:solidFill>
                <a:latin typeface="Calibri"/>
                <a:cs typeface="Calibri"/>
              </a:rPr>
              <a:t>acceder</a:t>
            </a:r>
            <a:r>
              <a:rPr sz="2400" spc="-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al </a:t>
            </a:r>
            <a:r>
              <a:rPr sz="2400" spc="240" dirty="0">
                <a:solidFill>
                  <a:schemeClr val="bg1"/>
                </a:solidFill>
                <a:latin typeface="Calibri"/>
                <a:cs typeface="Calibri"/>
              </a:rPr>
              <a:t>mercado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8966" y="164273"/>
            <a:ext cx="8380433" cy="2746906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800" b="1" spc="75" dirty="0">
                <a:solidFill>
                  <a:srgbClr val="3C58A3"/>
                </a:solidFill>
                <a:latin typeface="Century Gothic"/>
                <a:cs typeface="Century Gothic"/>
              </a:rPr>
              <a:t>Universidades</a:t>
            </a:r>
            <a:endParaRPr sz="2800" b="1" dirty="0">
              <a:latin typeface="Century Gothic"/>
              <a:cs typeface="Century Gothic"/>
            </a:endParaRPr>
          </a:p>
          <a:p>
            <a:pPr marL="12700" marR="5080">
              <a:lnSpc>
                <a:spcPct val="116100"/>
              </a:lnSpc>
              <a:spcBef>
                <a:spcPts val="690"/>
              </a:spcBef>
            </a:pP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Proporciona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mayor conocimiento sobre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competencias  </a:t>
            </a:r>
            <a:r>
              <a:rPr sz="2800" spc="28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sus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estudiantes,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permitiendo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diseñar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nuevas </a:t>
            </a:r>
            <a:r>
              <a:rPr sz="2800" spc="12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mejores 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9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Calibri"/>
                <a:cs typeface="Calibri"/>
              </a:rPr>
              <a:t>salida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45" dirty="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8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prácticas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laboral.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78966" y="2996388"/>
            <a:ext cx="8096588" cy="6674584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800" b="1" spc="40" dirty="0">
                <a:solidFill>
                  <a:srgbClr val="3C58A3"/>
                </a:solidFill>
                <a:latin typeface="Century Gothic"/>
                <a:cs typeface="Century Gothic"/>
              </a:rPr>
              <a:t>Empresas</a:t>
            </a:r>
            <a:endParaRPr sz="2800" dirty="0">
              <a:latin typeface="Century Gothic"/>
              <a:cs typeface="Century Gothic"/>
            </a:endParaRPr>
          </a:p>
          <a:p>
            <a:pPr marL="12700" marR="5080">
              <a:lnSpc>
                <a:spcPct val="116100"/>
              </a:lnSpc>
              <a:spcBef>
                <a:spcPts val="690"/>
              </a:spcBef>
            </a:pP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tests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dinámicos </a:t>
            </a:r>
            <a:r>
              <a:rPr sz="2800" spc="28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Vintally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permiten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encontrar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mejor 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talento,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tanto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profesionales </a:t>
            </a:r>
            <a:r>
              <a:rPr sz="2800" spc="220" dirty="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alumnado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prácticas,  </a:t>
            </a:r>
            <a:r>
              <a:rPr sz="2800" spc="250" dirty="0">
                <a:solidFill>
                  <a:srgbClr val="FFFFFF"/>
                </a:solidFill>
                <a:latin typeface="Calibri"/>
                <a:cs typeface="Calibri"/>
              </a:rPr>
              <a:t>además </a:t>
            </a:r>
            <a:r>
              <a:rPr sz="2800" spc="28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sinergias </a:t>
            </a:r>
            <a:r>
              <a:rPr sz="2800" spc="2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otras</a:t>
            </a:r>
            <a:r>
              <a:rPr sz="2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empresas.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70" dirty="0">
                <a:solidFill>
                  <a:srgbClr val="3C58A3"/>
                </a:solidFill>
                <a:latin typeface="Century Gothic"/>
                <a:cs typeface="Century Gothic"/>
              </a:rPr>
              <a:t>Red</a:t>
            </a:r>
            <a:r>
              <a:rPr sz="2800" b="1" spc="55" dirty="0">
                <a:solidFill>
                  <a:srgbClr val="3C58A3"/>
                </a:solidFill>
                <a:latin typeface="Century Gothic"/>
                <a:cs typeface="Century Gothic"/>
              </a:rPr>
              <a:t> </a:t>
            </a:r>
            <a:r>
              <a:rPr sz="2800" b="1" spc="25" dirty="0">
                <a:solidFill>
                  <a:srgbClr val="3C58A3"/>
                </a:solidFill>
                <a:latin typeface="Century Gothic"/>
                <a:cs typeface="Century Gothic"/>
              </a:rPr>
              <a:t>emprendedora</a:t>
            </a:r>
            <a:endParaRPr sz="2800" dirty="0">
              <a:latin typeface="Century Gothic"/>
              <a:cs typeface="Century Gothic"/>
            </a:endParaRPr>
          </a:p>
          <a:p>
            <a:pPr marL="12700" marR="15240">
              <a:lnSpc>
                <a:spcPct val="116100"/>
              </a:lnSpc>
              <a:spcBef>
                <a:spcPts val="690"/>
              </a:spcBef>
            </a:pPr>
            <a:r>
              <a:rPr sz="2800" spc="24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800" spc="220" dirty="0">
                <a:solidFill>
                  <a:srgbClr val="FFFFFF"/>
                </a:solidFill>
                <a:latin typeface="Calibri"/>
                <a:cs typeface="Calibri"/>
              </a:rPr>
              <a:t>afinidad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proporciona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herramienta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permite</a:t>
            </a:r>
            <a:r>
              <a:rPr sz="280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crear  </a:t>
            </a:r>
            <a:r>
              <a:rPr sz="2800" spc="215" dirty="0">
                <a:solidFill>
                  <a:srgbClr val="FFFFFF"/>
                </a:solidFill>
                <a:latin typeface="Calibri"/>
                <a:cs typeface="Calibri"/>
              </a:rPr>
              <a:t>asociaciones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sólidas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conllevan 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mayor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éxito en las 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nuevas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empresas </a:t>
            </a:r>
            <a:r>
              <a:rPr sz="2800" spc="12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fortalecimiento </a:t>
            </a: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tejido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empresarial</a:t>
            </a:r>
            <a:r>
              <a:rPr sz="2100" spc="17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4104398"/>
            <a:ext cx="6346825" cy="339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37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200" spc="360" dirty="0">
                <a:solidFill>
                  <a:srgbClr val="FFFFFF"/>
                </a:solidFill>
                <a:latin typeface="Calibri"/>
                <a:cs typeface="Calibri"/>
              </a:rPr>
              <a:t>aplicación </a:t>
            </a:r>
            <a:r>
              <a:rPr sz="3200" spc="43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200" spc="35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2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285" dirty="0">
                <a:solidFill>
                  <a:srgbClr val="FFFFFF"/>
                </a:solidFill>
                <a:latin typeface="Calibri"/>
                <a:cs typeface="Calibri"/>
              </a:rPr>
              <a:t>inteligencia  </a:t>
            </a:r>
            <a:r>
              <a:rPr sz="3200" spc="260" dirty="0">
                <a:solidFill>
                  <a:srgbClr val="FFFFFF"/>
                </a:solidFill>
                <a:latin typeface="Calibri"/>
                <a:cs typeface="Calibri"/>
              </a:rPr>
              <a:t>artificial en </a:t>
            </a:r>
            <a:r>
              <a:rPr sz="3200" spc="35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200" spc="295" dirty="0">
                <a:solidFill>
                  <a:srgbClr val="FFFFFF"/>
                </a:solidFill>
                <a:latin typeface="Calibri"/>
                <a:cs typeface="Calibri"/>
              </a:rPr>
              <a:t>selección </a:t>
            </a:r>
            <a:r>
              <a:rPr sz="3200" spc="430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3200" spc="200" dirty="0">
                <a:solidFill>
                  <a:srgbClr val="FFFFFF"/>
                </a:solidFill>
                <a:latin typeface="Calibri"/>
                <a:cs typeface="Calibri"/>
              </a:rPr>
              <a:t>recursos </a:t>
            </a:r>
            <a:r>
              <a:rPr sz="3200" spc="190" dirty="0">
                <a:solidFill>
                  <a:srgbClr val="FFFFFF"/>
                </a:solidFill>
                <a:latin typeface="Calibri"/>
                <a:cs typeface="Calibri"/>
              </a:rPr>
              <a:t>humanos </a:t>
            </a:r>
            <a:r>
              <a:rPr sz="3200" spc="28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3200" spc="320" dirty="0">
                <a:solidFill>
                  <a:srgbClr val="FFFFFF"/>
                </a:solidFill>
                <a:latin typeface="Calibri"/>
                <a:cs typeface="Calibri"/>
              </a:rPr>
              <a:t>ofrece  </a:t>
            </a:r>
            <a:r>
              <a:rPr sz="3200" spc="190" dirty="0">
                <a:solidFill>
                  <a:srgbClr val="FFFFFF"/>
                </a:solidFill>
                <a:latin typeface="Calibri"/>
                <a:cs typeface="Calibri"/>
              </a:rPr>
              <a:t>Vintally </a:t>
            </a:r>
            <a:r>
              <a:rPr sz="3200" spc="254" dirty="0">
                <a:solidFill>
                  <a:srgbClr val="FFFFFF"/>
                </a:solidFill>
                <a:latin typeface="Calibri"/>
                <a:cs typeface="Calibri"/>
              </a:rPr>
              <a:t>revoluciona </a:t>
            </a:r>
            <a:r>
              <a:rPr sz="3200" spc="35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200" spc="254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3200" spc="430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3200" spc="229" dirty="0">
                <a:solidFill>
                  <a:srgbClr val="FFFFFF"/>
                </a:solidFill>
                <a:latin typeface="Calibri"/>
                <a:cs typeface="Calibri"/>
              </a:rPr>
              <a:t>identificar, </a:t>
            </a:r>
            <a:r>
              <a:rPr sz="3200" spc="320" dirty="0">
                <a:solidFill>
                  <a:srgbClr val="FFFFFF"/>
                </a:solidFill>
                <a:latin typeface="Calibri"/>
                <a:cs typeface="Calibri"/>
              </a:rPr>
              <a:t>atraer </a:t>
            </a:r>
            <a:r>
              <a:rPr sz="3200" spc="18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200" spc="305" dirty="0">
                <a:solidFill>
                  <a:srgbClr val="FFFFFF"/>
                </a:solidFill>
                <a:latin typeface="Calibri"/>
                <a:cs typeface="Calibri"/>
              </a:rPr>
              <a:t>seleccionar  </a:t>
            </a:r>
            <a:r>
              <a:rPr sz="3200" spc="210" dirty="0">
                <a:solidFill>
                  <a:srgbClr val="FFFFFF"/>
                </a:solidFill>
                <a:latin typeface="Calibri"/>
                <a:cs typeface="Calibri"/>
              </a:rPr>
              <a:t>talento.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364649"/>
            <a:ext cx="5994400" cy="30162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11470"/>
              </a:lnSpc>
              <a:spcBef>
                <a:spcPts val="520"/>
              </a:spcBef>
            </a:pPr>
            <a:r>
              <a:rPr sz="9600" spc="-1510" dirty="0" err="1">
                <a:solidFill>
                  <a:srgbClr val="FFFFFF"/>
                </a:solidFill>
              </a:rPr>
              <a:t>P</a:t>
            </a:r>
            <a:r>
              <a:rPr sz="9600" spc="-30" dirty="0" err="1">
                <a:solidFill>
                  <a:srgbClr val="FFFFFF"/>
                </a:solidFill>
              </a:rPr>
              <a:t>r</a:t>
            </a:r>
            <a:r>
              <a:rPr sz="9600" spc="-1175" dirty="0" err="1">
                <a:solidFill>
                  <a:srgbClr val="FFFFFF"/>
                </a:solidFill>
              </a:rPr>
              <a:t>o</a:t>
            </a:r>
            <a:r>
              <a:rPr sz="9600" spc="-855" dirty="0" err="1">
                <a:solidFill>
                  <a:srgbClr val="FFFFFF"/>
                </a:solidFill>
              </a:rPr>
              <a:t>p</a:t>
            </a:r>
            <a:r>
              <a:rPr sz="9600" spc="-960" dirty="0" err="1">
                <a:solidFill>
                  <a:srgbClr val="FFFFFF"/>
                </a:solidFill>
              </a:rPr>
              <a:t>u</a:t>
            </a:r>
            <a:r>
              <a:rPr sz="9600" spc="-1540" dirty="0" err="1">
                <a:solidFill>
                  <a:srgbClr val="FFFFFF"/>
                </a:solidFill>
              </a:rPr>
              <a:t>e</a:t>
            </a:r>
            <a:r>
              <a:rPr sz="9600" spc="-1680" dirty="0" err="1">
                <a:solidFill>
                  <a:srgbClr val="FFFFFF"/>
                </a:solidFill>
              </a:rPr>
              <a:t>s</a:t>
            </a:r>
            <a:r>
              <a:rPr sz="9600" spc="-800" dirty="0" err="1">
                <a:solidFill>
                  <a:srgbClr val="FFFFFF"/>
                </a:solidFill>
              </a:rPr>
              <a:t>t</a:t>
            </a:r>
            <a:r>
              <a:rPr sz="9600" spc="-955" dirty="0" err="1">
                <a:solidFill>
                  <a:srgbClr val="FFFFFF"/>
                </a:solidFill>
              </a:rPr>
              <a:t>a</a:t>
            </a:r>
            <a:r>
              <a:rPr sz="9600" spc="-955" dirty="0">
                <a:solidFill>
                  <a:srgbClr val="FFFFFF"/>
                </a:solidFill>
              </a:rPr>
              <a:t>  </a:t>
            </a:r>
            <a:r>
              <a:rPr sz="9600" spc="-1215" dirty="0">
                <a:solidFill>
                  <a:srgbClr val="FFFFFF"/>
                </a:solidFill>
              </a:rPr>
              <a:t>de</a:t>
            </a:r>
            <a:r>
              <a:rPr lang="es-ES" sz="9600" spc="-1215" dirty="0">
                <a:solidFill>
                  <a:srgbClr val="FFFFFF"/>
                </a:solidFill>
              </a:rPr>
              <a:t>   </a:t>
            </a:r>
            <a:r>
              <a:rPr sz="9600" spc="-775" dirty="0">
                <a:solidFill>
                  <a:srgbClr val="3C58A3"/>
                </a:solidFill>
              </a:rPr>
              <a:t>valor</a:t>
            </a:r>
            <a:endParaRPr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3092878"/>
            <a:ext cx="18288000" cy="7143115"/>
          </a:xfrm>
          <a:custGeom>
            <a:avLst/>
            <a:gdLst/>
            <a:ahLst/>
            <a:cxnLst/>
            <a:rect l="l" t="t" r="r" b="b"/>
            <a:pathLst>
              <a:path w="18288000" h="7143115">
                <a:moveTo>
                  <a:pt x="0" y="7142745"/>
                </a:moveTo>
                <a:lnTo>
                  <a:pt x="18287999" y="7142745"/>
                </a:lnTo>
                <a:lnTo>
                  <a:pt x="18287999" y="0"/>
                </a:lnTo>
                <a:lnTo>
                  <a:pt x="0" y="0"/>
                </a:lnTo>
                <a:lnTo>
                  <a:pt x="0" y="7142745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3144520"/>
          </a:xfrm>
          <a:custGeom>
            <a:avLst/>
            <a:gdLst/>
            <a:ahLst/>
            <a:cxnLst/>
            <a:rect l="l" t="t" r="r" b="b"/>
            <a:pathLst>
              <a:path w="18288000" h="3144520">
                <a:moveTo>
                  <a:pt x="0" y="0"/>
                </a:moveTo>
                <a:lnTo>
                  <a:pt x="18287998" y="0"/>
                </a:lnTo>
                <a:lnTo>
                  <a:pt x="18287998" y="3144254"/>
                </a:lnTo>
                <a:lnTo>
                  <a:pt x="0" y="31442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-170229"/>
            <a:ext cx="18287999" cy="3067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3947" y="6186376"/>
            <a:ext cx="478409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Blockchain </a:t>
            </a:r>
            <a:r>
              <a:rPr sz="32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para  </a:t>
            </a:r>
            <a:r>
              <a:rPr sz="32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fortalecer </a:t>
            </a:r>
            <a:r>
              <a:rPr sz="3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sz="32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seguridad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249" y="6160728"/>
            <a:ext cx="71120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7645" algn="l"/>
              </a:tabLst>
            </a:pPr>
            <a:r>
              <a:rPr sz="8000" spc="-2540" dirty="0">
                <a:solidFill>
                  <a:srgbClr val="FFFFFF"/>
                </a:solidFill>
                <a:latin typeface="Arial Black"/>
                <a:cs typeface="Arial Black"/>
              </a:rPr>
              <a:t>1	</a:t>
            </a:r>
            <a:r>
              <a:rPr sz="8000" spc="-108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7125" y="6186376"/>
            <a:ext cx="461581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b="1" spc="95" dirty="0">
                <a:solidFill>
                  <a:srgbClr val="FFFFFF"/>
                </a:solidFill>
                <a:latin typeface="Century Gothic"/>
                <a:cs typeface="Century Gothic"/>
              </a:rPr>
              <a:t>Matchs </a:t>
            </a:r>
            <a:r>
              <a:rPr sz="32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por </a:t>
            </a:r>
            <a:r>
              <a:rPr sz="32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afinidad</a:t>
            </a:r>
            <a:r>
              <a:rPr sz="32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a  </a:t>
            </a:r>
            <a:r>
              <a:rPr sz="3200" b="1" spc="80" dirty="0">
                <a:solidFill>
                  <a:srgbClr val="FFFFFF"/>
                </a:solidFill>
                <a:latin typeface="Century Gothic"/>
                <a:cs typeface="Century Gothic"/>
              </a:rPr>
              <a:t>través </a:t>
            </a:r>
            <a:r>
              <a:rPr sz="32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32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IA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9070" y="8119702"/>
            <a:ext cx="5664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08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0613" y="8145347"/>
            <a:ext cx="4779645" cy="109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b="1" spc="65" dirty="0">
                <a:solidFill>
                  <a:schemeClr val="bg1"/>
                </a:solidFill>
                <a:latin typeface="Century Gothic"/>
                <a:cs typeface="Century Gothic"/>
              </a:rPr>
              <a:t>Machine </a:t>
            </a:r>
            <a:r>
              <a:rPr sz="3200" b="1" spc="105" dirty="0">
                <a:solidFill>
                  <a:schemeClr val="bg1"/>
                </a:solidFill>
                <a:latin typeface="Century Gothic"/>
                <a:cs typeface="Century Gothic"/>
              </a:rPr>
              <a:t>learning</a:t>
            </a:r>
            <a:r>
              <a:rPr sz="3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200" b="1" spc="90" dirty="0">
                <a:solidFill>
                  <a:schemeClr val="bg1"/>
                </a:solidFill>
                <a:latin typeface="Century Gothic"/>
                <a:cs typeface="Century Gothic"/>
              </a:rPr>
              <a:t>para  </a:t>
            </a:r>
            <a:r>
              <a:rPr sz="3200" b="1" spc="114" dirty="0">
                <a:solidFill>
                  <a:schemeClr val="bg1"/>
                </a:solidFill>
                <a:latin typeface="Century Gothic"/>
                <a:cs typeface="Century Gothic"/>
              </a:rPr>
              <a:t>optimizar</a:t>
            </a:r>
            <a:r>
              <a:rPr sz="3200" b="1" spc="5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3200" b="1" spc="70" dirty="0">
                <a:solidFill>
                  <a:schemeClr val="bg1"/>
                </a:solidFill>
                <a:latin typeface="Century Gothic"/>
                <a:cs typeface="Century Gothic"/>
              </a:rPr>
              <a:t>resultados</a:t>
            </a:r>
            <a:endParaRPr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187" y="3752098"/>
            <a:ext cx="15593694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b="1" spc="19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3200" b="1" spc="300" dirty="0">
                <a:solidFill>
                  <a:srgbClr val="FFFFFF"/>
                </a:solidFill>
                <a:latin typeface="Calibri"/>
                <a:cs typeface="Calibri"/>
              </a:rPr>
              <a:t>proyecto </a:t>
            </a:r>
            <a:r>
              <a:rPr sz="3200" b="1" spc="190" dirty="0">
                <a:solidFill>
                  <a:srgbClr val="FFFFFF"/>
                </a:solidFill>
                <a:latin typeface="Calibri"/>
                <a:cs typeface="Calibri"/>
              </a:rPr>
              <a:t>Vintally </a:t>
            </a:r>
            <a:r>
              <a:rPr sz="3200" b="1" spc="295" dirty="0">
                <a:solidFill>
                  <a:srgbClr val="FFFFFF"/>
                </a:solidFill>
                <a:latin typeface="Calibri"/>
                <a:cs typeface="Calibri"/>
              </a:rPr>
              <a:t>está </a:t>
            </a:r>
            <a:r>
              <a:rPr sz="3200" b="1" spc="250" dirty="0">
                <a:solidFill>
                  <a:srgbClr val="FFFFFF"/>
                </a:solidFill>
                <a:latin typeface="Calibri"/>
                <a:cs typeface="Calibri"/>
              </a:rPr>
              <a:t>impulsado </a:t>
            </a:r>
            <a:r>
              <a:rPr sz="3200" b="1" spc="29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3200" b="1" spc="16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3200" b="1" spc="260" dirty="0">
                <a:solidFill>
                  <a:srgbClr val="FFFFFF"/>
                </a:solidFill>
                <a:latin typeface="Calibri"/>
                <a:cs typeface="Calibri"/>
              </a:rPr>
              <a:t>grupos </a:t>
            </a:r>
            <a:r>
              <a:rPr sz="3200" b="1" spc="43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200" b="1" spc="260" dirty="0">
                <a:solidFill>
                  <a:srgbClr val="FFFFFF"/>
                </a:solidFill>
                <a:latin typeface="Calibri"/>
                <a:cs typeface="Calibri"/>
              </a:rPr>
              <a:t>Investigación </a:t>
            </a:r>
            <a:r>
              <a:rPr sz="3200" b="1" spc="430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3200" b="1" spc="290" dirty="0">
                <a:solidFill>
                  <a:srgbClr val="FFFFFF"/>
                </a:solidFill>
                <a:latin typeface="Calibri"/>
                <a:cs typeface="Calibri"/>
              </a:rPr>
              <a:t>Planificación </a:t>
            </a:r>
            <a:r>
              <a:rPr sz="3200" b="1" spc="18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200" b="1" spc="175" dirty="0">
                <a:solidFill>
                  <a:srgbClr val="FFFFFF"/>
                </a:solidFill>
                <a:latin typeface="Calibri"/>
                <a:cs typeface="Calibri"/>
              </a:rPr>
              <a:t>Análisis </a:t>
            </a:r>
            <a:r>
              <a:rPr sz="3200" b="1" spc="305" dirty="0">
                <a:solidFill>
                  <a:srgbClr val="FFFFFF"/>
                </a:solidFill>
                <a:latin typeface="Calibri"/>
                <a:cs typeface="Calibri"/>
              </a:rPr>
              <a:t>Económico </a:t>
            </a:r>
            <a:r>
              <a:rPr sz="3200" b="1" spc="145" dirty="0">
                <a:solidFill>
                  <a:srgbClr val="FFFFFF"/>
                </a:solidFill>
                <a:latin typeface="Calibri"/>
                <a:cs typeface="Calibri"/>
              </a:rPr>
              <a:t>(Univ. </a:t>
            </a:r>
            <a:r>
              <a:rPr sz="3200" b="1" spc="250" dirty="0">
                <a:solidFill>
                  <a:srgbClr val="FFFFFF"/>
                </a:solidFill>
                <a:latin typeface="Calibri"/>
                <a:cs typeface="Calibri"/>
              </a:rPr>
              <a:t>Sevilla) </a:t>
            </a:r>
            <a:r>
              <a:rPr sz="3200" b="1" spc="18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200" b="1" spc="280" dirty="0">
                <a:solidFill>
                  <a:srgbClr val="FFFFFF"/>
                </a:solidFill>
                <a:latin typeface="Calibri"/>
                <a:cs typeface="Calibri"/>
              </a:rPr>
              <a:t>Engineering </a:t>
            </a:r>
            <a:r>
              <a:rPr sz="3200" b="1" spc="39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350" dirty="0">
                <a:solidFill>
                  <a:srgbClr val="FFFFFF"/>
                </a:solidFill>
                <a:latin typeface="Calibri"/>
                <a:cs typeface="Calibri"/>
              </a:rPr>
              <a:t>Science </a:t>
            </a:r>
            <a:r>
              <a:rPr sz="3200" b="1" spc="18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3200" b="1" spc="275" dirty="0">
                <a:solidFill>
                  <a:srgbClr val="FFFFFF"/>
                </a:solidFill>
                <a:latin typeface="Calibri"/>
                <a:cs typeface="Calibri"/>
              </a:rPr>
              <a:t>Software </a:t>
            </a:r>
            <a:r>
              <a:rPr sz="3200" b="1" spc="135" dirty="0">
                <a:solidFill>
                  <a:srgbClr val="FFFFFF"/>
                </a:solidFill>
                <a:latin typeface="Calibri"/>
                <a:cs typeface="Calibri"/>
              </a:rPr>
              <a:t>Systems, </a:t>
            </a:r>
            <a:r>
              <a:rPr sz="3200" b="1" spc="18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200" b="1" spc="375" dirty="0">
                <a:solidFill>
                  <a:srgbClr val="FFFFFF"/>
                </a:solidFill>
                <a:latin typeface="Calibri"/>
                <a:cs typeface="Calibri"/>
              </a:rPr>
              <a:t>genera </a:t>
            </a:r>
            <a:r>
              <a:rPr sz="3200" b="1" spc="175" dirty="0">
                <a:solidFill>
                  <a:srgbClr val="FFFFFF"/>
                </a:solidFill>
                <a:latin typeface="Calibri"/>
                <a:cs typeface="Calibri"/>
              </a:rPr>
              <a:t>informes </a:t>
            </a:r>
            <a:r>
              <a:rPr sz="3200" b="1" spc="44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3200" b="1" spc="245" dirty="0">
                <a:solidFill>
                  <a:srgbClr val="FFFFFF"/>
                </a:solidFill>
                <a:latin typeface="Calibri"/>
                <a:cs typeface="Calibri"/>
              </a:rPr>
              <a:t>medir </a:t>
            </a:r>
            <a:r>
              <a:rPr sz="3200" b="1" spc="220" dirty="0">
                <a:solidFill>
                  <a:srgbClr val="FFFFFF"/>
                </a:solidFill>
                <a:latin typeface="Calibri"/>
                <a:cs typeface="Calibri"/>
              </a:rPr>
              <a:t>resultados </a:t>
            </a:r>
            <a:r>
              <a:rPr sz="3200" b="1" spc="370" dirty="0">
                <a:solidFill>
                  <a:srgbClr val="FFFFFF"/>
                </a:solidFill>
                <a:latin typeface="Calibri"/>
                <a:cs typeface="Calibri"/>
              </a:rPr>
              <a:t>basados</a:t>
            </a:r>
            <a:r>
              <a:rPr sz="32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215" dirty="0">
                <a:solidFill>
                  <a:srgbClr val="FFFFFF"/>
                </a:solidFill>
                <a:latin typeface="Calibri"/>
                <a:cs typeface="Calibri"/>
              </a:rPr>
              <a:t>en: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8187" y="1118772"/>
            <a:ext cx="113195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1355" dirty="0"/>
              <a:t>Una </a:t>
            </a:r>
            <a:r>
              <a:rPr sz="9600" spc="-1090" dirty="0"/>
              <a:t>tecnología</a:t>
            </a:r>
            <a:r>
              <a:rPr sz="9600" spc="-925" dirty="0"/>
              <a:t> </a:t>
            </a:r>
            <a:r>
              <a:rPr sz="9600" spc="-1085" dirty="0">
                <a:solidFill>
                  <a:srgbClr val="3C58A3"/>
                </a:solidFill>
              </a:rPr>
              <a:t>única</a:t>
            </a:r>
            <a:endParaRPr sz="9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35654"/>
          </a:xfrm>
          <a:custGeom>
            <a:avLst/>
            <a:gdLst/>
            <a:ahLst/>
            <a:cxnLst/>
            <a:rect l="l" t="t" r="r" b="b"/>
            <a:pathLst>
              <a:path w="18288000" h="3335654">
                <a:moveTo>
                  <a:pt x="0" y="3335588"/>
                </a:moveTo>
                <a:lnTo>
                  <a:pt x="18287999" y="3335588"/>
                </a:lnTo>
                <a:lnTo>
                  <a:pt x="18287999" y="0"/>
                </a:lnTo>
                <a:lnTo>
                  <a:pt x="0" y="0"/>
                </a:lnTo>
                <a:lnTo>
                  <a:pt x="0" y="333558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02496"/>
            <a:ext cx="18288000" cy="6951980"/>
          </a:xfrm>
          <a:custGeom>
            <a:avLst/>
            <a:gdLst/>
            <a:ahLst/>
            <a:cxnLst/>
            <a:rect l="l" t="t" r="r" b="b"/>
            <a:pathLst>
              <a:path w="18288000" h="6951980">
                <a:moveTo>
                  <a:pt x="0" y="0"/>
                </a:moveTo>
                <a:lnTo>
                  <a:pt x="18287998" y="0"/>
                </a:lnTo>
                <a:lnTo>
                  <a:pt x="18287998" y="6951411"/>
                </a:lnTo>
                <a:lnTo>
                  <a:pt x="0" y="6951411"/>
                </a:lnTo>
                <a:lnTo>
                  <a:pt x="0" y="0"/>
                </a:lnTo>
                <a:close/>
              </a:path>
            </a:pathLst>
          </a:custGeom>
          <a:solidFill>
            <a:srgbClr val="3C5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7408" y="3718128"/>
            <a:ext cx="1428749" cy="14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1610" y="6058979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8187" y="951828"/>
            <a:ext cx="1517269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950" dirty="0">
                <a:solidFill>
                  <a:srgbClr val="3C58A3"/>
                </a:solidFill>
              </a:rPr>
              <a:t>Servicios </a:t>
            </a:r>
            <a:r>
              <a:rPr sz="8300" spc="-1010" dirty="0">
                <a:solidFill>
                  <a:srgbClr val="3C58A3"/>
                </a:solidFill>
              </a:rPr>
              <a:t>especializados</a:t>
            </a:r>
            <a:r>
              <a:rPr sz="8300" spc="-965" dirty="0">
                <a:solidFill>
                  <a:srgbClr val="3C58A3"/>
                </a:solidFill>
              </a:rPr>
              <a:t> </a:t>
            </a:r>
            <a:r>
              <a:rPr sz="8300" spc="-720" dirty="0">
                <a:solidFill>
                  <a:srgbClr val="000000"/>
                </a:solidFill>
              </a:rPr>
              <a:t>Vintally</a:t>
            </a:r>
            <a:endParaRPr sz="8300"/>
          </a:p>
        </p:txBody>
      </p:sp>
      <p:sp>
        <p:nvSpPr>
          <p:cNvPr id="7" name="object 7"/>
          <p:cNvSpPr txBox="1"/>
          <p:nvPr/>
        </p:nvSpPr>
        <p:spPr>
          <a:xfrm>
            <a:off x="3293403" y="5518657"/>
            <a:ext cx="11870398" cy="4229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3200" b="1" spc="320" dirty="0">
                <a:solidFill>
                  <a:schemeClr val="bg1"/>
                </a:solidFill>
                <a:latin typeface="Calibri"/>
                <a:cs typeface="Calibri"/>
              </a:rPr>
              <a:t>PARA LAS </a:t>
            </a:r>
            <a:r>
              <a:rPr sz="3200" b="1" spc="320" dirty="0">
                <a:solidFill>
                  <a:schemeClr val="bg1"/>
                </a:solidFill>
                <a:latin typeface="Calibri"/>
                <a:cs typeface="Calibri"/>
              </a:rPr>
              <a:t>EMPRESAS</a:t>
            </a:r>
            <a:endParaRPr sz="3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10"/>
              </a:spcBef>
            </a:pPr>
            <a:r>
              <a:rPr sz="2800" b="1" spc="250" dirty="0">
                <a:solidFill>
                  <a:schemeClr val="bg1"/>
                </a:solidFill>
                <a:latin typeface="Calibri"/>
                <a:cs typeface="Calibri"/>
              </a:rPr>
              <a:t>Búsqueda </a:t>
            </a:r>
            <a:r>
              <a:rPr sz="2800" b="1" spc="315" dirty="0">
                <a:solidFill>
                  <a:schemeClr val="bg1"/>
                </a:solidFill>
                <a:latin typeface="Calibri"/>
                <a:cs typeface="Calibri"/>
              </a:rPr>
              <a:t>/selección </a:t>
            </a:r>
            <a:r>
              <a:rPr sz="2800" b="1" spc="375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800" b="1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215" dirty="0">
                <a:solidFill>
                  <a:schemeClr val="bg1"/>
                </a:solidFill>
                <a:latin typeface="Calibri"/>
                <a:cs typeface="Calibri"/>
              </a:rPr>
              <a:t>talento</a:t>
            </a:r>
            <a:endParaRPr sz="2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12445" marR="504825" algn="ctr">
              <a:lnSpc>
                <a:spcPct val="227700"/>
              </a:lnSpc>
            </a:pPr>
            <a:r>
              <a:rPr sz="2800" b="1" spc="250" dirty="0">
                <a:solidFill>
                  <a:schemeClr val="bg1"/>
                </a:solidFill>
                <a:latin typeface="Calibri"/>
                <a:cs typeface="Calibri"/>
              </a:rPr>
              <a:t>Búsqueda </a:t>
            </a:r>
            <a:r>
              <a:rPr sz="2800" b="1" spc="315" dirty="0">
                <a:solidFill>
                  <a:schemeClr val="bg1"/>
                </a:solidFill>
                <a:latin typeface="Calibri"/>
                <a:cs typeface="Calibri"/>
              </a:rPr>
              <a:t>/selección </a:t>
            </a:r>
            <a:r>
              <a:rPr sz="2800" b="1" spc="37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800" b="1" spc="254" dirty="0">
                <a:solidFill>
                  <a:schemeClr val="bg1"/>
                </a:solidFill>
                <a:latin typeface="Calibri"/>
                <a:cs typeface="Calibri"/>
              </a:rPr>
              <a:t>alumnado </a:t>
            </a:r>
            <a:r>
              <a:rPr sz="2800" b="1" spc="39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800" b="1" spc="-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310" dirty="0" err="1">
                <a:solidFill>
                  <a:schemeClr val="bg1"/>
                </a:solidFill>
                <a:latin typeface="Calibri"/>
                <a:cs typeface="Calibri"/>
              </a:rPr>
              <a:t>pr</a:t>
            </a:r>
            <a:r>
              <a:rPr lang="es-ES" sz="2800" b="1" spc="3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b="1" spc="310" dirty="0" err="1">
                <a:solidFill>
                  <a:schemeClr val="bg1"/>
                </a:solidFill>
                <a:latin typeface="Calibri"/>
                <a:cs typeface="Calibri"/>
              </a:rPr>
              <a:t>cticas</a:t>
            </a:r>
            <a:r>
              <a:rPr sz="2800" b="1" spc="3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s-ES" sz="2800" b="1" spc="310" dirty="0">
                <a:solidFill>
                  <a:schemeClr val="bg1"/>
                </a:solidFill>
                <a:latin typeface="Calibri"/>
                <a:cs typeface="Calibri"/>
              </a:rPr>
              <a:t>    </a:t>
            </a:r>
          </a:p>
          <a:p>
            <a:pPr marL="512445" marR="504825" algn="ctr">
              <a:lnSpc>
                <a:spcPct val="227700"/>
              </a:lnSpc>
            </a:pPr>
            <a:r>
              <a:rPr sz="2800" b="1" spc="140" dirty="0">
                <a:solidFill>
                  <a:schemeClr val="bg1"/>
                </a:solidFill>
                <a:latin typeface="Calibri"/>
                <a:cs typeface="Calibri"/>
              </a:rPr>
              <a:t>Test </a:t>
            </a:r>
            <a:r>
              <a:rPr sz="2800" b="1" spc="375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800" b="1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280" dirty="0" err="1">
                <a:solidFill>
                  <a:schemeClr val="bg1"/>
                </a:solidFill>
                <a:latin typeface="Calibri"/>
                <a:cs typeface="Calibri"/>
              </a:rPr>
              <a:t>competencias</a:t>
            </a:r>
            <a:r>
              <a:rPr lang="es-ES" sz="2800" b="1" spc="280" dirty="0">
                <a:solidFill>
                  <a:schemeClr val="bg1"/>
                </a:solidFill>
                <a:latin typeface="Calibri"/>
                <a:cs typeface="Calibri"/>
              </a:rPr>
              <a:t> para</a:t>
            </a:r>
            <a:r>
              <a:rPr sz="2800" b="1" spc="-2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300" dirty="0">
                <a:solidFill>
                  <a:schemeClr val="bg1"/>
                </a:solidFill>
                <a:latin typeface="Calibri"/>
                <a:cs typeface="Calibri"/>
              </a:rPr>
              <a:t>RRHH </a:t>
            </a:r>
            <a:r>
              <a:rPr sz="2800" b="1" spc="37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800" b="1" spc="210" dirty="0">
                <a:solidFill>
                  <a:schemeClr val="bg1"/>
                </a:solidFill>
                <a:latin typeface="Calibri"/>
                <a:cs typeface="Calibri"/>
              </a:rPr>
              <a:t>empresas.</a:t>
            </a:r>
            <a:endParaRPr sz="2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140" dirty="0">
                <a:solidFill>
                  <a:schemeClr val="bg1"/>
                </a:solidFill>
                <a:latin typeface="Calibri"/>
                <a:cs typeface="Calibri"/>
              </a:rPr>
              <a:t>Test </a:t>
            </a:r>
            <a:r>
              <a:rPr sz="2800" b="1" spc="37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800" b="1" spc="220" dirty="0">
                <a:solidFill>
                  <a:schemeClr val="bg1"/>
                </a:solidFill>
                <a:latin typeface="Calibri"/>
                <a:cs typeface="Calibri"/>
              </a:rPr>
              <a:t>sinergias </a:t>
            </a:r>
            <a:r>
              <a:rPr sz="2800" b="1" spc="240" dirty="0">
                <a:solidFill>
                  <a:schemeClr val="bg1"/>
                </a:solidFill>
                <a:latin typeface="Calibri"/>
                <a:cs typeface="Calibri"/>
              </a:rPr>
              <a:t>empresariales </a:t>
            </a:r>
            <a:r>
              <a:rPr sz="2800" b="1" spc="545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800" b="1" spc="270" dirty="0">
                <a:solidFill>
                  <a:schemeClr val="bg1"/>
                </a:solidFill>
                <a:latin typeface="Calibri"/>
                <a:cs typeface="Calibri"/>
              </a:rPr>
              <a:t>realizar </a:t>
            </a:r>
            <a:r>
              <a:rPr sz="2800" b="1" spc="254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sz="2800" b="1" spc="-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210" dirty="0">
                <a:solidFill>
                  <a:schemeClr val="bg1"/>
                </a:solidFill>
                <a:latin typeface="Calibri"/>
                <a:cs typeface="Calibri"/>
              </a:rPr>
              <a:t>empresas</a:t>
            </a: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9478" y="7134588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3259" y="8107147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3402" y="9002497"/>
            <a:ext cx="819150" cy="791845"/>
          </a:xfrm>
          <a:custGeom>
            <a:avLst/>
            <a:gdLst/>
            <a:ahLst/>
            <a:cxnLst/>
            <a:rect l="l" t="t" r="r" b="b"/>
            <a:pathLst>
              <a:path w="819150" h="791845">
                <a:moveTo>
                  <a:pt x="395733" y="791467"/>
                </a:moveTo>
                <a:lnTo>
                  <a:pt x="349750" y="788792"/>
                </a:lnTo>
                <a:lnTo>
                  <a:pt x="305280" y="780968"/>
                </a:lnTo>
                <a:lnTo>
                  <a:pt x="262628" y="768299"/>
                </a:lnTo>
                <a:lnTo>
                  <a:pt x="222095" y="751086"/>
                </a:lnTo>
                <a:lnTo>
                  <a:pt x="183986" y="729634"/>
                </a:lnTo>
                <a:lnTo>
                  <a:pt x="148602" y="704244"/>
                </a:lnTo>
                <a:lnTo>
                  <a:pt x="116246" y="675221"/>
                </a:lnTo>
                <a:lnTo>
                  <a:pt x="87222" y="642865"/>
                </a:lnTo>
                <a:lnTo>
                  <a:pt x="61833" y="607481"/>
                </a:lnTo>
                <a:lnTo>
                  <a:pt x="40381" y="569372"/>
                </a:lnTo>
                <a:lnTo>
                  <a:pt x="23168" y="528839"/>
                </a:lnTo>
                <a:lnTo>
                  <a:pt x="10499" y="486187"/>
                </a:lnTo>
                <a:lnTo>
                  <a:pt x="2675" y="441717"/>
                </a:lnTo>
                <a:lnTo>
                  <a:pt x="0" y="395733"/>
                </a:lnTo>
                <a:lnTo>
                  <a:pt x="2675" y="349750"/>
                </a:lnTo>
                <a:lnTo>
                  <a:pt x="10499" y="305280"/>
                </a:lnTo>
                <a:lnTo>
                  <a:pt x="23188" y="262581"/>
                </a:lnTo>
                <a:lnTo>
                  <a:pt x="40381" y="222095"/>
                </a:lnTo>
                <a:lnTo>
                  <a:pt x="61833" y="183986"/>
                </a:lnTo>
                <a:lnTo>
                  <a:pt x="87222" y="148602"/>
                </a:lnTo>
                <a:lnTo>
                  <a:pt x="116246" y="116246"/>
                </a:lnTo>
                <a:lnTo>
                  <a:pt x="148602" y="87222"/>
                </a:lnTo>
                <a:lnTo>
                  <a:pt x="183986" y="61833"/>
                </a:lnTo>
                <a:lnTo>
                  <a:pt x="222095" y="40381"/>
                </a:lnTo>
                <a:lnTo>
                  <a:pt x="262628" y="23168"/>
                </a:lnTo>
                <a:lnTo>
                  <a:pt x="305280" y="10499"/>
                </a:lnTo>
                <a:lnTo>
                  <a:pt x="349750" y="2675"/>
                </a:lnTo>
                <a:lnTo>
                  <a:pt x="395733" y="0"/>
                </a:lnTo>
                <a:lnTo>
                  <a:pt x="446960" y="3262"/>
                </a:lnTo>
                <a:lnTo>
                  <a:pt x="495913" y="12795"/>
                </a:lnTo>
                <a:lnTo>
                  <a:pt x="542207" y="28217"/>
                </a:lnTo>
                <a:lnTo>
                  <a:pt x="585460" y="49148"/>
                </a:lnTo>
                <a:lnTo>
                  <a:pt x="625290" y="75204"/>
                </a:lnTo>
                <a:lnTo>
                  <a:pt x="621348" y="79146"/>
                </a:lnTo>
                <a:lnTo>
                  <a:pt x="395733" y="79146"/>
                </a:lnTo>
                <a:lnTo>
                  <a:pt x="349114" y="82595"/>
                </a:lnTo>
                <a:lnTo>
                  <a:pt x="304563" y="92609"/>
                </a:lnTo>
                <a:lnTo>
                  <a:pt x="262581" y="108688"/>
                </a:lnTo>
                <a:lnTo>
                  <a:pt x="223668" y="130333"/>
                </a:lnTo>
                <a:lnTo>
                  <a:pt x="188322" y="157044"/>
                </a:lnTo>
                <a:lnTo>
                  <a:pt x="157044" y="188322"/>
                </a:lnTo>
                <a:lnTo>
                  <a:pt x="130333" y="223668"/>
                </a:lnTo>
                <a:lnTo>
                  <a:pt x="108670" y="262628"/>
                </a:lnTo>
                <a:lnTo>
                  <a:pt x="92609" y="304563"/>
                </a:lnTo>
                <a:lnTo>
                  <a:pt x="82595" y="349114"/>
                </a:lnTo>
                <a:lnTo>
                  <a:pt x="79146" y="395733"/>
                </a:lnTo>
                <a:lnTo>
                  <a:pt x="82595" y="442353"/>
                </a:lnTo>
                <a:lnTo>
                  <a:pt x="92609" y="486904"/>
                </a:lnTo>
                <a:lnTo>
                  <a:pt x="108688" y="528886"/>
                </a:lnTo>
                <a:lnTo>
                  <a:pt x="130333" y="567799"/>
                </a:lnTo>
                <a:lnTo>
                  <a:pt x="157044" y="603144"/>
                </a:lnTo>
                <a:lnTo>
                  <a:pt x="188322" y="634423"/>
                </a:lnTo>
                <a:lnTo>
                  <a:pt x="223668" y="661134"/>
                </a:lnTo>
                <a:lnTo>
                  <a:pt x="262581" y="682779"/>
                </a:lnTo>
                <a:lnTo>
                  <a:pt x="304563" y="698858"/>
                </a:lnTo>
                <a:lnTo>
                  <a:pt x="349114" y="708872"/>
                </a:lnTo>
                <a:lnTo>
                  <a:pt x="395733" y="712321"/>
                </a:lnTo>
                <a:lnTo>
                  <a:pt x="631610" y="712321"/>
                </a:lnTo>
                <a:lnTo>
                  <a:pt x="607481" y="729634"/>
                </a:lnTo>
                <a:lnTo>
                  <a:pt x="569372" y="751086"/>
                </a:lnTo>
                <a:lnTo>
                  <a:pt x="528839" y="768299"/>
                </a:lnTo>
                <a:lnTo>
                  <a:pt x="486187" y="780968"/>
                </a:lnTo>
                <a:lnTo>
                  <a:pt x="441717" y="788792"/>
                </a:lnTo>
                <a:lnTo>
                  <a:pt x="395733" y="791467"/>
                </a:lnTo>
                <a:close/>
              </a:path>
              <a:path w="819150" h="791845">
                <a:moveTo>
                  <a:pt x="466978" y="459035"/>
                </a:moveTo>
                <a:lnTo>
                  <a:pt x="356160" y="459035"/>
                </a:lnTo>
                <a:lnTo>
                  <a:pt x="763797" y="51476"/>
                </a:lnTo>
                <a:lnTo>
                  <a:pt x="819138" y="106817"/>
                </a:lnTo>
                <a:lnTo>
                  <a:pt x="466978" y="459035"/>
                </a:lnTo>
                <a:close/>
              </a:path>
              <a:path w="819150" h="791845">
                <a:moveTo>
                  <a:pt x="569872" y="130623"/>
                </a:moveTo>
                <a:lnTo>
                  <a:pt x="529863" y="109223"/>
                </a:lnTo>
                <a:lnTo>
                  <a:pt x="487255" y="93012"/>
                </a:lnTo>
                <a:lnTo>
                  <a:pt x="442420" y="82737"/>
                </a:lnTo>
                <a:lnTo>
                  <a:pt x="395733" y="79146"/>
                </a:lnTo>
                <a:lnTo>
                  <a:pt x="621348" y="79146"/>
                </a:lnTo>
                <a:lnTo>
                  <a:pt x="569872" y="130623"/>
                </a:lnTo>
                <a:close/>
              </a:path>
              <a:path w="819150" h="791845">
                <a:moveTo>
                  <a:pt x="631610" y="712321"/>
                </a:moveTo>
                <a:lnTo>
                  <a:pt x="395733" y="712321"/>
                </a:lnTo>
                <a:lnTo>
                  <a:pt x="442353" y="708872"/>
                </a:lnTo>
                <a:lnTo>
                  <a:pt x="486904" y="698858"/>
                </a:lnTo>
                <a:lnTo>
                  <a:pt x="528886" y="682779"/>
                </a:lnTo>
                <a:lnTo>
                  <a:pt x="567799" y="661134"/>
                </a:lnTo>
                <a:lnTo>
                  <a:pt x="603144" y="634423"/>
                </a:lnTo>
                <a:lnTo>
                  <a:pt x="634423" y="603144"/>
                </a:lnTo>
                <a:lnTo>
                  <a:pt x="661134" y="567799"/>
                </a:lnTo>
                <a:lnTo>
                  <a:pt x="682797" y="528839"/>
                </a:lnTo>
                <a:lnTo>
                  <a:pt x="698858" y="486904"/>
                </a:lnTo>
                <a:lnTo>
                  <a:pt x="708872" y="442353"/>
                </a:lnTo>
                <a:lnTo>
                  <a:pt x="712321" y="395733"/>
                </a:lnTo>
                <a:lnTo>
                  <a:pt x="711645" y="378608"/>
                </a:lnTo>
                <a:lnTo>
                  <a:pt x="709863" y="362598"/>
                </a:lnTo>
                <a:lnTo>
                  <a:pt x="707338" y="347331"/>
                </a:lnTo>
                <a:lnTo>
                  <a:pt x="704437" y="332431"/>
                </a:lnTo>
                <a:lnTo>
                  <a:pt x="771681" y="269130"/>
                </a:lnTo>
                <a:lnTo>
                  <a:pt x="779781" y="299485"/>
                </a:lnTo>
                <a:lnTo>
                  <a:pt x="786026" y="330947"/>
                </a:lnTo>
                <a:lnTo>
                  <a:pt x="790045" y="363152"/>
                </a:lnTo>
                <a:lnTo>
                  <a:pt x="791467" y="395733"/>
                </a:lnTo>
                <a:lnTo>
                  <a:pt x="788792" y="441717"/>
                </a:lnTo>
                <a:lnTo>
                  <a:pt x="780968" y="486187"/>
                </a:lnTo>
                <a:lnTo>
                  <a:pt x="768279" y="528886"/>
                </a:lnTo>
                <a:lnTo>
                  <a:pt x="751086" y="569372"/>
                </a:lnTo>
                <a:lnTo>
                  <a:pt x="729634" y="607481"/>
                </a:lnTo>
                <a:lnTo>
                  <a:pt x="704244" y="642865"/>
                </a:lnTo>
                <a:lnTo>
                  <a:pt x="675221" y="675221"/>
                </a:lnTo>
                <a:lnTo>
                  <a:pt x="642865" y="704244"/>
                </a:lnTo>
                <a:lnTo>
                  <a:pt x="631610" y="712321"/>
                </a:lnTo>
                <a:close/>
              </a:path>
              <a:path w="819150" h="791845">
                <a:moveTo>
                  <a:pt x="356160" y="569872"/>
                </a:moveTo>
                <a:lnTo>
                  <a:pt x="170196" y="383831"/>
                </a:lnTo>
                <a:lnTo>
                  <a:pt x="225537" y="328490"/>
                </a:lnTo>
                <a:lnTo>
                  <a:pt x="356160" y="459035"/>
                </a:lnTo>
                <a:lnTo>
                  <a:pt x="466978" y="459035"/>
                </a:lnTo>
                <a:lnTo>
                  <a:pt x="356160" y="56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3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532</Words>
  <Application>Microsoft Office PowerPoint</Application>
  <PresentationFormat>Personalizado</PresentationFormat>
  <Paragraphs>77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 Black</vt:lpstr>
      <vt:lpstr>Calibri</vt:lpstr>
      <vt:lpstr>Century Gothic</vt:lpstr>
      <vt:lpstr>Office Theme</vt:lpstr>
      <vt:lpstr>Presentación de PowerPoint</vt:lpstr>
      <vt:lpstr>LOS ANTECEDENTES DE VINTALLY</vt:lpstr>
      <vt:lpstr>SATISFACER NECESIDADES  SOCIALES </vt:lpstr>
      <vt:lpstr>Qué es</vt:lpstr>
      <vt:lpstr>MAYOR EFICIENCIA Y EFICACIA</vt:lpstr>
      <vt:lpstr>Una solución para cada necesidad</vt:lpstr>
      <vt:lpstr>Propuesta  de   valor</vt:lpstr>
      <vt:lpstr>Una tecnología única</vt:lpstr>
      <vt:lpstr>Servicios especializados Vintally</vt:lpstr>
      <vt:lpstr>Servicios especializados Vintally</vt:lpstr>
      <vt:lpstr>Servicios especializados Vintally</vt:lpstr>
      <vt:lpstr> Seguridad y protección de datos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Vintally</dc:title>
  <dc:creator>Ana González</dc:creator>
  <cp:keywords>DAFw3nEiNpw,BADaDegdOCw</cp:keywords>
  <cp:lastModifiedBy>Juan Jesús Moreno González</cp:lastModifiedBy>
  <cp:revision>10</cp:revision>
  <dcterms:created xsi:type="dcterms:W3CDTF">2023-11-09T18:40:14Z</dcterms:created>
  <dcterms:modified xsi:type="dcterms:W3CDTF">2023-11-11T06:48:53Z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2023-11-09T00:00:00Z</vt:filetime>
  </property>
</Properties>
</file>